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  <p:sldMasterId id="2147483648" r:id="rId4"/>
  </p:sldMasterIdLst>
  <p:notesMasterIdLst>
    <p:notesMasterId r:id="rId32"/>
  </p:notesMasterIdLst>
  <p:sldIdLst>
    <p:sldId id="256" r:id="rId5"/>
    <p:sldId id="1215" r:id="rId6"/>
    <p:sldId id="2147472726" r:id="rId7"/>
    <p:sldId id="2147472715" r:id="rId8"/>
    <p:sldId id="301" r:id="rId9"/>
    <p:sldId id="2147472732" r:id="rId10"/>
    <p:sldId id="2147472728" r:id="rId11"/>
    <p:sldId id="2147472727" r:id="rId12"/>
    <p:sldId id="316" r:id="rId13"/>
    <p:sldId id="295" r:id="rId14"/>
    <p:sldId id="271" r:id="rId15"/>
    <p:sldId id="2930" r:id="rId16"/>
    <p:sldId id="2940" r:id="rId17"/>
    <p:sldId id="2938" r:id="rId18"/>
    <p:sldId id="2147472729" r:id="rId19"/>
    <p:sldId id="329" r:id="rId20"/>
    <p:sldId id="280" r:id="rId21"/>
    <p:sldId id="281" r:id="rId22"/>
    <p:sldId id="2147472721" r:id="rId23"/>
    <p:sldId id="2147472730" r:id="rId24"/>
    <p:sldId id="2147472722" r:id="rId25"/>
    <p:sldId id="2147472723" r:id="rId26"/>
    <p:sldId id="2147472724" r:id="rId27"/>
    <p:sldId id="2147472733" r:id="rId28"/>
    <p:sldId id="2147472713" r:id="rId29"/>
    <p:sldId id="2147472734" r:id="rId30"/>
    <p:sldId id="214747273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97DAA-26CD-3FDB-E7F4-19C0554E5E36}" v="2986" dt="2025-10-23T02:11:23.700"/>
    <p1510:client id="{2E37D441-E2E2-9A41-3F68-6ADB148CFD29}" v="246" dt="2025-10-23T03:14:35.263"/>
    <p1510:client id="{69E8AA99-7115-22DA-A9BB-2C31F1AAC2C0}" v="2" dt="2025-10-24T11:18:39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7"/>
    <p:restoredTop sz="94741"/>
  </p:normalViewPr>
  <p:slideViewPr>
    <p:cSldViewPr snapToGrid="0">
      <p:cViewPr varScale="1">
        <p:scale>
          <a:sx n="102" d="100"/>
          <a:sy n="102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B697DAA-26CD-3FDB-E7F4-19C0554E5E36}"/>
    <pc:docChg chg="sldOrd">
      <pc:chgData name="" userId="" providerId="" clId="Web-{2B697DAA-26CD-3FDB-E7F4-19C0554E5E36}" dt="2025-10-22T23:37:14.963" v="0"/>
      <pc:docMkLst>
        <pc:docMk/>
      </pc:docMkLst>
      <pc:sldChg chg="ord">
        <pc:chgData name="" userId="" providerId="" clId="Web-{2B697DAA-26CD-3FDB-E7F4-19C0554E5E36}" dt="2025-10-22T23:37:14.963" v="0"/>
        <pc:sldMkLst>
          <pc:docMk/>
          <pc:sldMk cId="1874413820" sldId="256"/>
        </pc:sldMkLst>
      </pc:sldChg>
    </pc:docChg>
  </pc:docChgLst>
  <pc:docChgLst>
    <pc:chgData name="Butler, Paul" userId="S::pbutler@utk.edu::ce57ee94-a6cd-40c3-832c-9d4d835e91ec" providerId="AD" clId="Web-{2B697DAA-26CD-3FDB-E7F4-19C0554E5E36}"/>
    <pc:docChg chg="addSld delSld modSld sldOrd addMainMaster">
      <pc:chgData name="Butler, Paul" userId="S::pbutler@utk.edu::ce57ee94-a6cd-40c3-832c-9d4d835e91ec" providerId="AD" clId="Web-{2B697DAA-26CD-3FDB-E7F4-19C0554E5E36}" dt="2025-10-23T02:11:23.700" v="1703" actId="1076"/>
      <pc:docMkLst>
        <pc:docMk/>
      </pc:docMkLst>
      <pc:sldChg chg="modSp add">
        <pc:chgData name="Butler, Paul" userId="S::pbutler@utk.edu::ce57ee94-a6cd-40c3-832c-9d4d835e91ec" providerId="AD" clId="Web-{2B697DAA-26CD-3FDB-E7F4-19C0554E5E36}" dt="2025-10-23T02:11:23.700" v="1703" actId="1076"/>
        <pc:sldMkLst>
          <pc:docMk/>
          <pc:sldMk cId="0" sldId="271"/>
        </pc:sldMkLst>
        <pc:spChg chg="mod">
          <ac:chgData name="Butler, Paul" userId="S::pbutler@utk.edu::ce57ee94-a6cd-40c3-832c-9d4d835e91ec" providerId="AD" clId="Web-{2B697DAA-26CD-3FDB-E7F4-19C0554E5E36}" dt="2025-10-23T02:11:17.840" v="1702" actId="14100"/>
          <ac:spMkLst>
            <pc:docMk/>
            <pc:sldMk cId="0" sldId="271"/>
            <ac:spMk id="3" creationId="{2AABE5F2-79E0-4119-9682-AC0C1A5F1D8F}"/>
          </ac:spMkLst>
        </pc:spChg>
        <pc:spChg chg="mod">
          <ac:chgData name="Butler, Paul" userId="S::pbutler@utk.edu::ce57ee94-a6cd-40c3-832c-9d4d835e91ec" providerId="AD" clId="Web-{2B697DAA-26CD-3FDB-E7F4-19C0554E5E36}" dt="2025-10-23T02:11:04.058" v="1701" actId="14100"/>
          <ac:spMkLst>
            <pc:docMk/>
            <pc:sldMk cId="0" sldId="271"/>
            <ac:spMk id="6" creationId="{0DC42E90-B1A1-6FEE-5A6F-42C20B30B57D}"/>
          </ac:spMkLst>
        </pc:spChg>
        <pc:grpChg chg="mod">
          <ac:chgData name="Butler, Paul" userId="S::pbutler@utk.edu::ce57ee94-a6cd-40c3-832c-9d4d835e91ec" providerId="AD" clId="Web-{2B697DAA-26CD-3FDB-E7F4-19C0554E5E36}" dt="2025-10-23T02:11:23.700" v="1703" actId="1076"/>
          <ac:grpSpMkLst>
            <pc:docMk/>
            <pc:sldMk cId="0" sldId="271"/>
            <ac:grpSpMk id="10" creationId="{ECA894B8-9CB7-B56E-21E3-2F1FABFADEA4}"/>
          </ac:grpSpMkLst>
        </pc:grpChg>
      </pc:sldChg>
      <pc:sldChg chg="add">
        <pc:chgData name="Butler, Paul" userId="S::pbutler@utk.edu::ce57ee94-a6cd-40c3-832c-9d4d835e91ec" providerId="AD" clId="Web-{2B697DAA-26CD-3FDB-E7F4-19C0554E5E36}" dt="2025-10-23T00:50:47.050" v="885"/>
        <pc:sldMkLst>
          <pc:docMk/>
          <pc:sldMk cId="0" sldId="280"/>
        </pc:sldMkLst>
      </pc:sldChg>
      <pc:sldChg chg="add">
        <pc:chgData name="Butler, Paul" userId="S::pbutler@utk.edu::ce57ee94-a6cd-40c3-832c-9d4d835e91ec" providerId="AD" clId="Web-{2B697DAA-26CD-3FDB-E7F4-19C0554E5E36}" dt="2025-10-23T00:50:47.191" v="886"/>
        <pc:sldMkLst>
          <pc:docMk/>
          <pc:sldMk cId="0" sldId="281"/>
        </pc:sldMkLst>
      </pc:sldChg>
      <pc:sldChg chg="ord">
        <pc:chgData name="Butler, Paul" userId="S::pbutler@utk.edu::ce57ee94-a6cd-40c3-832c-9d4d835e91ec" providerId="AD" clId="Web-{2B697DAA-26CD-3FDB-E7F4-19C0554E5E36}" dt="2025-10-23T01:07:22.109" v="995"/>
        <pc:sldMkLst>
          <pc:docMk/>
          <pc:sldMk cId="2757036658" sldId="286"/>
        </pc:sldMkLst>
      </pc:sldChg>
      <pc:sldChg chg="addSp delSp modSp add mod modClrScheme chgLayout">
        <pc:chgData name="Butler, Paul" userId="S::pbutler@utk.edu::ce57ee94-a6cd-40c3-832c-9d4d835e91ec" providerId="AD" clId="Web-{2B697DAA-26CD-3FDB-E7F4-19C0554E5E36}" dt="2025-10-23T02:10:35.494" v="1700" actId="14100"/>
        <pc:sldMkLst>
          <pc:docMk/>
          <pc:sldMk cId="4158062907" sldId="295"/>
        </pc:sldMkLst>
        <pc:spChg chg="mod">
          <ac:chgData name="Butler, Paul" userId="S::pbutler@utk.edu::ce57ee94-a6cd-40c3-832c-9d4d835e91ec" providerId="AD" clId="Web-{2B697DAA-26CD-3FDB-E7F4-19C0554E5E36}" dt="2025-10-23T02:07:20.952" v="1686" actId="1076"/>
          <ac:spMkLst>
            <pc:docMk/>
            <pc:sldMk cId="4158062907" sldId="295"/>
            <ac:spMk id="4" creationId="{19906C4E-F9A5-814D-357B-7FA7302EA22B}"/>
          </ac:spMkLst>
        </pc:spChg>
        <pc:spChg chg="mod ord">
          <ac:chgData name="Butler, Paul" userId="S::pbutler@utk.edu::ce57ee94-a6cd-40c3-832c-9d4d835e91ec" providerId="AD" clId="Web-{2B697DAA-26CD-3FDB-E7F4-19C0554E5E36}" dt="2025-10-23T02:07:28.124" v="1687"/>
          <ac:spMkLst>
            <pc:docMk/>
            <pc:sldMk cId="4158062907" sldId="295"/>
            <ac:spMk id="5" creationId="{15D4F02F-D8DB-D7B2-6259-6BE4358B5D3E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2:07:35.843" v="1688"/>
          <ac:spMkLst>
            <pc:docMk/>
            <pc:sldMk cId="4158062907" sldId="295"/>
            <ac:spMk id="6" creationId="{F03F54C2-6053-1472-12DE-C434705A91AF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2:07:43.609" v="1690"/>
          <ac:spMkLst>
            <pc:docMk/>
            <pc:sldMk cId="4158062907" sldId="295"/>
            <ac:spMk id="7" creationId="{94D6B4A0-6349-3CF9-4226-7F3E246D6AEE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2:07:40.374" v="1689"/>
          <ac:spMkLst>
            <pc:docMk/>
            <pc:sldMk cId="4158062907" sldId="295"/>
            <ac:spMk id="8" creationId="{31298A02-DAEC-9B4E-3B5A-CDD63B41F575}"/>
          </ac:spMkLst>
        </pc:spChg>
        <pc:spChg chg="mod">
          <ac:chgData name="Butler, Paul" userId="S::pbutler@utk.edu::ce57ee94-a6cd-40c3-832c-9d4d835e91ec" providerId="AD" clId="Web-{2B697DAA-26CD-3FDB-E7F4-19C0554E5E36}" dt="2025-10-23T02:10:35.494" v="1700" actId="14100"/>
          <ac:spMkLst>
            <pc:docMk/>
            <pc:sldMk cId="4158062907" sldId="295"/>
            <ac:spMk id="271" creationId="{00000000-0000-0000-0000-000000000000}"/>
          </ac:spMkLst>
        </pc:spChg>
        <pc:picChg chg="mod modCrop">
          <ac:chgData name="Butler, Paul" userId="S::pbutler@utk.edu::ce57ee94-a6cd-40c3-832c-9d4d835e91ec" providerId="AD" clId="Web-{2B697DAA-26CD-3FDB-E7F4-19C0554E5E36}" dt="2025-10-23T02:08:28.909" v="1692"/>
          <ac:picMkLst>
            <pc:docMk/>
            <pc:sldMk cId="4158062907" sldId="295"/>
            <ac:picMk id="2" creationId="{A1A575CD-CC30-AA3C-D8F0-24C4F3E6A9B5}"/>
          </ac:picMkLst>
        </pc:picChg>
      </pc:sldChg>
      <pc:sldChg chg="addSp delSp modSp add mod modClrScheme chgLayout">
        <pc:chgData name="Butler, Paul" userId="S::pbutler@utk.edu::ce57ee94-a6cd-40c3-832c-9d4d835e91ec" providerId="AD" clId="Web-{2B697DAA-26CD-3FDB-E7F4-19C0554E5E36}" dt="2025-10-23T01:53:32.560" v="1494" actId="1076"/>
        <pc:sldMkLst>
          <pc:docMk/>
          <pc:sldMk cId="812773793" sldId="301"/>
        </pc:sldMkLst>
        <pc:spChg chg="del mod ord">
          <ac:chgData name="Butler, Paul" userId="S::pbutler@utk.edu::ce57ee94-a6cd-40c3-832c-9d4d835e91ec" providerId="AD" clId="Web-{2B697DAA-26CD-3FDB-E7F4-19C0554E5E36}" dt="2025-10-23T01:53:16.153" v="1488"/>
          <ac:spMkLst>
            <pc:docMk/>
            <pc:sldMk cId="812773793" sldId="301"/>
            <ac:spMk id="2" creationId="{4EE21B62-AC89-C791-C812-2EA33744373E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2:14.322" v="1467"/>
          <ac:spMkLst>
            <pc:docMk/>
            <pc:sldMk cId="812773793" sldId="301"/>
            <ac:spMk id="3" creationId="{BBD3DC70-263D-43EE-5818-E4401C65738B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2:23.400" v="1469"/>
          <ac:spMkLst>
            <pc:docMk/>
            <pc:sldMk cId="812773793" sldId="301"/>
            <ac:spMk id="8" creationId="{3A429192-D90B-82D9-C0D4-F8AB9AA15743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2:19.478" v="1468"/>
          <ac:spMkLst>
            <pc:docMk/>
            <pc:sldMk cId="812773793" sldId="301"/>
            <ac:spMk id="9" creationId="{D111A80A-49CF-7914-435E-F260ADCA9F4E}"/>
          </ac:spMkLst>
        </pc:spChg>
        <pc:spChg chg="mod">
          <ac:chgData name="Butler, Paul" userId="S::pbutler@utk.edu::ce57ee94-a6cd-40c3-832c-9d4d835e91ec" providerId="AD" clId="Web-{2B697DAA-26CD-3FDB-E7F4-19C0554E5E36}" dt="2025-10-23T01:02:56.492" v="911" actId="20577"/>
          <ac:spMkLst>
            <pc:docMk/>
            <pc:sldMk cId="812773793" sldId="301"/>
            <ac:spMk id="11" creationId="{00000000-0000-0000-0000-000000000000}"/>
          </ac:spMkLst>
        </pc:spChg>
        <pc:spChg chg="mod">
          <ac:chgData name="Butler, Paul" userId="S::pbutler@utk.edu::ce57ee94-a6cd-40c3-832c-9d4d835e91ec" providerId="AD" clId="Web-{2B697DAA-26CD-3FDB-E7F4-19C0554E5E36}" dt="2025-10-23T01:50:59.785" v="1461" actId="20577"/>
          <ac:spMkLst>
            <pc:docMk/>
            <pc:sldMk cId="812773793" sldId="301"/>
            <ac:spMk id="12" creationId="{00000000-0000-0000-0000-000000000000}"/>
          </ac:spMkLst>
        </pc:spChg>
        <pc:spChg chg="add mod">
          <ac:chgData name="Butler, Paul" userId="S::pbutler@utk.edu::ce57ee94-a6cd-40c3-832c-9d4d835e91ec" providerId="AD" clId="Web-{2B697DAA-26CD-3FDB-E7F4-19C0554E5E36}" dt="2025-10-23T01:53:32.529" v="1490" actId="1076"/>
          <ac:spMkLst>
            <pc:docMk/>
            <pc:sldMk cId="812773793" sldId="301"/>
            <ac:spMk id="18" creationId="{AD0054D7-C60F-0647-04C2-A2AD2158AAB9}"/>
          </ac:spMkLst>
        </pc:spChg>
        <pc:spChg chg="add mod">
          <ac:chgData name="Butler, Paul" userId="S::pbutler@utk.edu::ce57ee94-a6cd-40c3-832c-9d4d835e91ec" providerId="AD" clId="Web-{2B697DAA-26CD-3FDB-E7F4-19C0554E5E36}" dt="2025-10-23T01:53:32.545" v="1492" actId="1076"/>
          <ac:spMkLst>
            <pc:docMk/>
            <pc:sldMk cId="812773793" sldId="301"/>
            <ac:spMk id="22" creationId="{63F620A5-C7D9-CD04-876B-34E3B061727A}"/>
          </ac:spMkLst>
        </pc:spChg>
        <pc:grpChg chg="del mod">
          <ac:chgData name="Butler, Paul" userId="S::pbutler@utk.edu::ce57ee94-a6cd-40c3-832c-9d4d835e91ec" providerId="AD" clId="Web-{2B697DAA-26CD-3FDB-E7F4-19C0554E5E36}" dt="2025-10-23T01:52:40.729" v="1471"/>
          <ac:grpSpMkLst>
            <pc:docMk/>
            <pc:sldMk cId="812773793" sldId="301"/>
            <ac:grpSpMk id="13" creationId="{00000000-0000-0000-0000-000000000000}"/>
          </ac:grpSpMkLst>
        </pc:grpChg>
        <pc:picChg chg="mod">
          <ac:chgData name="Butler, Paul" userId="S::pbutler@utk.edu::ce57ee94-a6cd-40c3-832c-9d4d835e91ec" providerId="AD" clId="Web-{2B697DAA-26CD-3FDB-E7F4-19C0554E5E36}" dt="2025-10-23T01:05:13.262" v="976" actId="1076"/>
          <ac:picMkLst>
            <pc:docMk/>
            <pc:sldMk cId="812773793" sldId="301"/>
            <ac:picMk id="4" creationId="{22B4DCCA-834C-9E42-BBF5-D48921A6DB97}"/>
          </ac:picMkLst>
        </pc:picChg>
        <pc:picChg chg="del mod">
          <ac:chgData name="Butler, Paul" userId="S::pbutler@utk.edu::ce57ee94-a6cd-40c3-832c-9d4d835e91ec" providerId="AD" clId="Web-{2B697DAA-26CD-3FDB-E7F4-19C0554E5E36}" dt="2025-10-23T01:52:41.683" v="1472"/>
          <ac:picMkLst>
            <pc:docMk/>
            <pc:sldMk cId="812773793" sldId="301"/>
            <ac:picMk id="5" creationId="{FCA4AC98-F1F0-824A-824B-91B65BAD7AB3}"/>
          </ac:picMkLst>
        </pc:picChg>
        <pc:picChg chg="del mod">
          <ac:chgData name="Butler, Paul" userId="S::pbutler@utk.edu::ce57ee94-a6cd-40c3-832c-9d4d835e91ec" providerId="AD" clId="Web-{2B697DAA-26CD-3FDB-E7F4-19C0554E5E36}" dt="2025-10-23T01:52:37.932" v="1470"/>
          <ac:picMkLst>
            <pc:docMk/>
            <pc:sldMk cId="812773793" sldId="301"/>
            <ac:picMk id="6" creationId="{A8EA67BD-F45B-1040-A347-A51EC74317F6}"/>
          </ac:picMkLst>
        </pc:picChg>
        <pc:picChg chg="del mod">
          <ac:chgData name="Butler, Paul" userId="S::pbutler@utk.edu::ce57ee94-a6cd-40c3-832c-9d4d835e91ec" providerId="AD" clId="Web-{2B697DAA-26CD-3FDB-E7F4-19C0554E5E36}" dt="2025-10-23T01:52:42.620" v="1473"/>
          <ac:picMkLst>
            <pc:docMk/>
            <pc:sldMk cId="812773793" sldId="301"/>
            <ac:picMk id="10" creationId="{04B57877-CBDD-7E48-B6BE-118DD769E36D}"/>
          </ac:picMkLst>
        </pc:picChg>
        <pc:picChg chg="mod">
          <ac:chgData name="Butler, Paul" userId="S::pbutler@utk.edu::ce57ee94-a6cd-40c3-832c-9d4d835e91ec" providerId="AD" clId="Web-{2B697DAA-26CD-3FDB-E7F4-19C0554E5E36}" dt="2025-10-23T01:50:32.690" v="1459" actId="1076"/>
          <ac:picMkLst>
            <pc:docMk/>
            <pc:sldMk cId="812773793" sldId="301"/>
            <ac:picMk id="14" creationId="{00000000-0000-0000-0000-000000000000}"/>
          </ac:picMkLst>
        </pc:picChg>
        <pc:picChg chg="add mod">
          <ac:chgData name="Butler, Paul" userId="S::pbutler@utk.edu::ce57ee94-a6cd-40c3-832c-9d4d835e91ec" providerId="AD" clId="Web-{2B697DAA-26CD-3FDB-E7F4-19C0554E5E36}" dt="2025-10-23T01:53:32.513" v="1489" actId="1076"/>
          <ac:picMkLst>
            <pc:docMk/>
            <pc:sldMk cId="812773793" sldId="301"/>
            <ac:picMk id="16" creationId="{0BED8ED4-1DD4-F218-2DF6-D08B2E636011}"/>
          </ac:picMkLst>
        </pc:picChg>
        <pc:picChg chg="add mod">
          <ac:chgData name="Butler, Paul" userId="S::pbutler@utk.edu::ce57ee94-a6cd-40c3-832c-9d4d835e91ec" providerId="AD" clId="Web-{2B697DAA-26CD-3FDB-E7F4-19C0554E5E36}" dt="2025-10-23T01:53:32.529" v="1491" actId="1076"/>
          <ac:picMkLst>
            <pc:docMk/>
            <pc:sldMk cId="812773793" sldId="301"/>
            <ac:picMk id="20" creationId="{68683D8E-5FE7-C900-3172-94C38B4381F1}"/>
          </ac:picMkLst>
        </pc:picChg>
        <pc:picChg chg="add mod">
          <ac:chgData name="Butler, Paul" userId="S::pbutler@utk.edu::ce57ee94-a6cd-40c3-832c-9d4d835e91ec" providerId="AD" clId="Web-{2B697DAA-26CD-3FDB-E7F4-19C0554E5E36}" dt="2025-10-23T01:53:32.560" v="1493" actId="1076"/>
          <ac:picMkLst>
            <pc:docMk/>
            <pc:sldMk cId="812773793" sldId="301"/>
            <ac:picMk id="24" creationId="{BBFB3202-BCEA-7747-0632-B83332B08F0A}"/>
          </ac:picMkLst>
        </pc:picChg>
        <pc:picChg chg="add mod">
          <ac:chgData name="Butler, Paul" userId="S::pbutler@utk.edu::ce57ee94-a6cd-40c3-832c-9d4d835e91ec" providerId="AD" clId="Web-{2B697DAA-26CD-3FDB-E7F4-19C0554E5E36}" dt="2025-10-23T01:53:32.560" v="1494" actId="1076"/>
          <ac:picMkLst>
            <pc:docMk/>
            <pc:sldMk cId="812773793" sldId="301"/>
            <ac:picMk id="26" creationId="{01DDE829-F5B6-31A6-C410-3AA4DFB70D17}"/>
          </ac:picMkLst>
        </pc:picChg>
      </pc:sldChg>
      <pc:sldChg chg="addSp delSp modSp add mod modClrScheme chgLayout">
        <pc:chgData name="Butler, Paul" userId="S::pbutler@utk.edu::ce57ee94-a6cd-40c3-832c-9d4d835e91ec" providerId="AD" clId="Web-{2B697DAA-26CD-3FDB-E7F4-19C0554E5E36}" dt="2025-10-23T02:06:27.670" v="1682"/>
        <pc:sldMkLst>
          <pc:docMk/>
          <pc:sldMk cId="0" sldId="316"/>
        </pc:sldMkLst>
        <pc:spChg chg="add del mod ord">
          <ac:chgData name="Butler, Paul" userId="S::pbutler@utk.edu::ce57ee94-a6cd-40c3-832c-9d4d835e91ec" providerId="AD" clId="Web-{2B697DAA-26CD-3FDB-E7F4-19C0554E5E36}" dt="2025-10-23T02:05:13.717" v="1668"/>
          <ac:spMkLst>
            <pc:docMk/>
            <pc:sldMk cId="0" sldId="316"/>
            <ac:spMk id="2" creationId="{10A40922-8438-6E55-3244-90C8E9848DE4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2:05:05.341" v="1667"/>
          <ac:spMkLst>
            <pc:docMk/>
            <pc:sldMk cId="0" sldId="316"/>
            <ac:spMk id="3" creationId="{10CF1F96-3F7D-0147-9F85-822C70FC10EE}"/>
          </ac:spMkLst>
        </pc:spChg>
        <pc:spChg chg="add del mod">
          <ac:chgData name="Butler, Paul" userId="S::pbutler@utk.edu::ce57ee94-a6cd-40c3-832c-9d4d835e91ec" providerId="AD" clId="Web-{2B697DAA-26CD-3FDB-E7F4-19C0554E5E36}" dt="2025-10-23T02:06:05.530" v="1672"/>
          <ac:spMkLst>
            <pc:docMk/>
            <pc:sldMk cId="0" sldId="316"/>
            <ac:spMk id="5" creationId="{1168D4A8-4CE1-2D08-70B2-55C8D08BBAE1}"/>
          </ac:spMkLst>
        </pc:spChg>
        <pc:spChg chg="add">
          <ac:chgData name="Butler, Paul" userId="S::pbutler@utk.edu::ce57ee94-a6cd-40c3-832c-9d4d835e91ec" providerId="AD" clId="Web-{2B697DAA-26CD-3FDB-E7F4-19C0554E5E36}" dt="2025-10-23T02:05:48.123" v="1671"/>
          <ac:spMkLst>
            <pc:docMk/>
            <pc:sldMk cId="0" sldId="316"/>
            <ac:spMk id="6" creationId="{9ECE4C8F-DBE5-D420-33D6-3E591E465FDD}"/>
          </ac:spMkLst>
        </pc:spChg>
        <pc:spChg chg="del mod ord">
          <ac:chgData name="Butler, Paul" userId="S::pbutler@utk.edu::ce57ee94-a6cd-40c3-832c-9d4d835e91ec" providerId="AD" clId="Web-{2B697DAA-26CD-3FDB-E7F4-19C0554E5E36}" dt="2025-10-23T02:05:46.795" v="1670"/>
          <ac:spMkLst>
            <pc:docMk/>
            <pc:sldMk cId="0" sldId="316"/>
            <ac:spMk id="116" creationId="{00000000-0000-0000-0000-000000000000}"/>
          </ac:spMkLst>
        </pc:spChg>
        <pc:picChg chg="del">
          <ac:chgData name="Butler, Paul" userId="S::pbutler@utk.edu::ce57ee94-a6cd-40c3-832c-9d4d835e91ec" providerId="AD" clId="Web-{2B697DAA-26CD-3FDB-E7F4-19C0554E5E36}" dt="2025-10-23T02:06:27.670" v="1682"/>
          <ac:picMkLst>
            <pc:docMk/>
            <pc:sldMk cId="0" sldId="316"/>
            <ac:picMk id="118" creationId="{00000000-0000-0000-0000-000000000000}"/>
          </ac:picMkLst>
        </pc:picChg>
        <pc:picChg chg="del">
          <ac:chgData name="Butler, Paul" userId="S::pbutler@utk.edu::ce57ee94-a6cd-40c3-832c-9d4d835e91ec" providerId="AD" clId="Web-{2B697DAA-26CD-3FDB-E7F4-19C0554E5E36}" dt="2025-10-23T02:06:27.670" v="1681"/>
          <ac:picMkLst>
            <pc:docMk/>
            <pc:sldMk cId="0" sldId="316"/>
            <ac:picMk id="119" creationId="{00000000-0000-0000-0000-000000000000}"/>
          </ac:picMkLst>
        </pc:picChg>
        <pc:picChg chg="del mod">
          <ac:chgData name="Butler, Paul" userId="S::pbutler@utk.edu::ce57ee94-a6cd-40c3-832c-9d4d835e91ec" providerId="AD" clId="Web-{2B697DAA-26CD-3FDB-E7F4-19C0554E5E36}" dt="2025-10-23T02:06:27.670" v="1680"/>
          <ac:picMkLst>
            <pc:docMk/>
            <pc:sldMk cId="0" sldId="316"/>
            <ac:picMk id="120" creationId="{00000000-0000-0000-0000-000000000000}"/>
          </ac:picMkLst>
        </pc:picChg>
        <pc:picChg chg="del mod">
          <ac:chgData name="Butler, Paul" userId="S::pbutler@utk.edu::ce57ee94-a6cd-40c3-832c-9d4d835e91ec" providerId="AD" clId="Web-{2B697DAA-26CD-3FDB-E7F4-19C0554E5E36}" dt="2025-10-23T02:06:27.670" v="1679"/>
          <ac:picMkLst>
            <pc:docMk/>
            <pc:sldMk cId="0" sldId="316"/>
            <ac:picMk id="121" creationId="{00000000-0000-0000-0000-000000000000}"/>
          </ac:picMkLst>
        </pc:picChg>
        <pc:picChg chg="del mod">
          <ac:chgData name="Butler, Paul" userId="S::pbutler@utk.edu::ce57ee94-a6cd-40c3-832c-9d4d835e91ec" providerId="AD" clId="Web-{2B697DAA-26CD-3FDB-E7F4-19C0554E5E36}" dt="2025-10-23T02:06:27.670" v="1678"/>
          <ac:picMkLst>
            <pc:docMk/>
            <pc:sldMk cId="0" sldId="316"/>
            <ac:picMk id="122" creationId="{00000000-0000-0000-0000-000000000000}"/>
          </ac:picMkLst>
        </pc:picChg>
        <pc:picChg chg="del">
          <ac:chgData name="Butler, Paul" userId="S::pbutler@utk.edu::ce57ee94-a6cd-40c3-832c-9d4d835e91ec" providerId="AD" clId="Web-{2B697DAA-26CD-3FDB-E7F4-19C0554E5E36}" dt="2025-10-23T02:06:27.670" v="1677"/>
          <ac:picMkLst>
            <pc:docMk/>
            <pc:sldMk cId="0" sldId="316"/>
            <ac:picMk id="123" creationId="{00000000-0000-0000-0000-000000000000}"/>
          </ac:picMkLst>
        </pc:picChg>
        <pc:picChg chg="del mod">
          <ac:chgData name="Butler, Paul" userId="S::pbutler@utk.edu::ce57ee94-a6cd-40c3-832c-9d4d835e91ec" providerId="AD" clId="Web-{2B697DAA-26CD-3FDB-E7F4-19C0554E5E36}" dt="2025-10-23T02:06:27.670" v="1676"/>
          <ac:picMkLst>
            <pc:docMk/>
            <pc:sldMk cId="0" sldId="316"/>
            <ac:picMk id="124" creationId="{00000000-0000-0000-0000-000000000000}"/>
          </ac:picMkLst>
        </pc:picChg>
        <pc:picChg chg="del">
          <ac:chgData name="Butler, Paul" userId="S::pbutler@utk.edu::ce57ee94-a6cd-40c3-832c-9d4d835e91ec" providerId="AD" clId="Web-{2B697DAA-26CD-3FDB-E7F4-19C0554E5E36}" dt="2025-10-23T02:06:27.670" v="1675"/>
          <ac:picMkLst>
            <pc:docMk/>
            <pc:sldMk cId="0" sldId="316"/>
            <ac:picMk id="125" creationId="{00000000-0000-0000-0000-000000000000}"/>
          </ac:picMkLst>
        </pc:picChg>
        <pc:picChg chg="del mod">
          <ac:chgData name="Butler, Paul" userId="S::pbutler@utk.edu::ce57ee94-a6cd-40c3-832c-9d4d835e91ec" providerId="AD" clId="Web-{2B697DAA-26CD-3FDB-E7F4-19C0554E5E36}" dt="2025-10-23T02:06:27.670" v="1674"/>
          <ac:picMkLst>
            <pc:docMk/>
            <pc:sldMk cId="0" sldId="316"/>
            <ac:picMk id="126" creationId="{00000000-0000-0000-0000-000000000000}"/>
          </ac:picMkLst>
        </pc:picChg>
        <pc:picChg chg="del">
          <ac:chgData name="Butler, Paul" userId="S::pbutler@utk.edu::ce57ee94-a6cd-40c3-832c-9d4d835e91ec" providerId="AD" clId="Web-{2B697DAA-26CD-3FDB-E7F4-19C0554E5E36}" dt="2025-10-23T02:06:27.670" v="1673"/>
          <ac:picMkLst>
            <pc:docMk/>
            <pc:sldMk cId="0" sldId="316"/>
            <ac:picMk id="127" creationId="{00000000-0000-0000-0000-000000000000}"/>
          </ac:picMkLst>
        </pc:picChg>
      </pc:sldChg>
      <pc:sldChg chg="add ord">
        <pc:chgData name="Butler, Paul" userId="S::pbutler@utk.edu::ce57ee94-a6cd-40c3-832c-9d4d835e91ec" providerId="AD" clId="Web-{2B697DAA-26CD-3FDB-E7F4-19C0554E5E36}" dt="2025-10-23T01:30:07.347" v="1300"/>
        <pc:sldMkLst>
          <pc:docMk/>
          <pc:sldMk cId="1536201060" sldId="329"/>
        </pc:sldMkLst>
      </pc:sldChg>
      <pc:sldChg chg="modSp">
        <pc:chgData name="Butler, Paul" userId="S::pbutler@utk.edu::ce57ee94-a6cd-40c3-832c-9d4d835e91ec" providerId="AD" clId="Web-{2B697DAA-26CD-3FDB-E7F4-19C0554E5E36}" dt="2025-10-23T00:27:13.054" v="614" actId="20577"/>
        <pc:sldMkLst>
          <pc:docMk/>
          <pc:sldMk cId="933883433" sldId="1215"/>
        </pc:sldMkLst>
        <pc:spChg chg="mod">
          <ac:chgData name="Butler, Paul" userId="S::pbutler@utk.edu::ce57ee94-a6cd-40c3-832c-9d4d835e91ec" providerId="AD" clId="Web-{2B697DAA-26CD-3FDB-E7F4-19C0554E5E36}" dt="2025-10-23T00:27:13.054" v="614" actId="20577"/>
          <ac:spMkLst>
            <pc:docMk/>
            <pc:sldMk cId="933883433" sldId="1215"/>
            <ac:spMk id="7" creationId="{BC055798-AEBF-8166-3779-3407F6B51AFA}"/>
          </ac:spMkLst>
        </pc:spChg>
      </pc:sldChg>
      <pc:sldChg chg="add del ord">
        <pc:chgData name="Butler, Paul" userId="S::pbutler@utk.edu::ce57ee94-a6cd-40c3-832c-9d4d835e91ec" providerId="AD" clId="Web-{2B697DAA-26CD-3FDB-E7F4-19C0554E5E36}" dt="2025-10-23T02:04:05.372" v="1660"/>
        <pc:sldMkLst>
          <pc:docMk/>
          <pc:sldMk cId="1762814633" sldId="2931"/>
        </pc:sldMkLst>
      </pc:sldChg>
      <pc:sldChg chg="addSp modSp addAnim">
        <pc:chgData name="Butler, Paul" userId="S::pbutler@utk.edu::ce57ee94-a6cd-40c3-832c-9d4d835e91ec" providerId="AD" clId="Web-{2B697DAA-26CD-3FDB-E7F4-19C0554E5E36}" dt="2025-10-23T00:46:27.668" v="884" actId="1076"/>
        <pc:sldMkLst>
          <pc:docMk/>
          <pc:sldMk cId="3663613401" sldId="2940"/>
        </pc:sldMkLst>
        <pc:spChg chg="mod">
          <ac:chgData name="Butler, Paul" userId="S::pbutler@utk.edu::ce57ee94-a6cd-40c3-832c-9d4d835e91ec" providerId="AD" clId="Web-{2B697DAA-26CD-3FDB-E7F4-19C0554E5E36}" dt="2025-10-23T00:45:35.260" v="863" actId="20577"/>
          <ac:spMkLst>
            <pc:docMk/>
            <pc:sldMk cId="3663613401" sldId="2940"/>
            <ac:spMk id="6" creationId="{5EEDD1D8-CA6B-3BF8-6274-18CE815052D9}"/>
          </ac:spMkLst>
        </pc:spChg>
        <pc:spChg chg="add mod">
          <ac:chgData name="Butler, Paul" userId="S::pbutler@utk.edu::ce57ee94-a6cd-40c3-832c-9d4d835e91ec" providerId="AD" clId="Web-{2B697DAA-26CD-3FDB-E7F4-19C0554E5E36}" dt="2025-10-23T00:46:23.387" v="883" actId="1076"/>
          <ac:spMkLst>
            <pc:docMk/>
            <pc:sldMk cId="3663613401" sldId="2940"/>
            <ac:spMk id="9" creationId="{8508360C-49D0-E9FC-26B4-E543F4A8174D}"/>
          </ac:spMkLst>
        </pc:spChg>
        <pc:spChg chg="mod">
          <ac:chgData name="Butler, Paul" userId="S::pbutler@utk.edu::ce57ee94-a6cd-40c3-832c-9d4d835e91ec" providerId="AD" clId="Web-{2B697DAA-26CD-3FDB-E7F4-19C0554E5E36}" dt="2025-10-23T00:46:27.668" v="884" actId="1076"/>
          <ac:spMkLst>
            <pc:docMk/>
            <pc:sldMk cId="3663613401" sldId="2940"/>
            <ac:spMk id="12" creationId="{33A8D6FE-9515-040F-5DB3-5C49F958F84F}"/>
          </ac:spMkLst>
        </pc:spChg>
        <pc:picChg chg="mod">
          <ac:chgData name="Butler, Paul" userId="S::pbutler@utk.edu::ce57ee94-a6cd-40c3-832c-9d4d835e91ec" providerId="AD" clId="Web-{2B697DAA-26CD-3FDB-E7F4-19C0554E5E36}" dt="2025-10-23T00:45:49.276" v="865" actId="1076"/>
          <ac:picMkLst>
            <pc:docMk/>
            <pc:sldMk cId="3663613401" sldId="2940"/>
            <ac:picMk id="3" creationId="{940A3076-9FA0-C026-7512-638F8AF3C6CD}"/>
          </ac:picMkLst>
        </pc:picChg>
      </pc:sldChg>
      <pc:sldChg chg="del">
        <pc:chgData name="Butler, Paul" userId="S::pbutler@utk.edu::ce57ee94-a6cd-40c3-832c-9d4d835e91ec" providerId="AD" clId="Web-{2B697DAA-26CD-3FDB-E7F4-19C0554E5E36}" dt="2025-10-23T01:30:59.754" v="1302"/>
        <pc:sldMkLst>
          <pc:docMk/>
          <pc:sldMk cId="3923804206" sldId="2147472707"/>
        </pc:sldMkLst>
      </pc:sldChg>
      <pc:sldChg chg="modSp ord">
        <pc:chgData name="Butler, Paul" userId="S::pbutler@utk.edu::ce57ee94-a6cd-40c3-832c-9d4d835e91ec" providerId="AD" clId="Web-{2B697DAA-26CD-3FDB-E7F4-19C0554E5E36}" dt="2025-10-23T00:55:04.789" v="890"/>
        <pc:sldMkLst>
          <pc:docMk/>
          <pc:sldMk cId="3123551988" sldId="2147472713"/>
        </pc:sldMkLst>
        <pc:spChg chg="mod">
          <ac:chgData name="Butler, Paul" userId="S::pbutler@utk.edu::ce57ee94-a6cd-40c3-832c-9d4d835e91ec" providerId="AD" clId="Web-{2B697DAA-26CD-3FDB-E7F4-19C0554E5E36}" dt="2025-10-23T00:37:09.337" v="851" actId="14100"/>
          <ac:spMkLst>
            <pc:docMk/>
            <pc:sldMk cId="3123551988" sldId="2147472713"/>
            <ac:spMk id="2" creationId="{929A7690-3552-3C33-BA7E-693E48AAA4B4}"/>
          </ac:spMkLst>
        </pc:spChg>
      </pc:sldChg>
      <pc:sldChg chg="modSp ord">
        <pc:chgData name="Butler, Paul" userId="S::pbutler@utk.edu::ce57ee94-a6cd-40c3-832c-9d4d835e91ec" providerId="AD" clId="Web-{2B697DAA-26CD-3FDB-E7F4-19C0554E5E36}" dt="2025-10-23T01:26:46.048" v="1240" actId="20577"/>
        <pc:sldMkLst>
          <pc:docMk/>
          <pc:sldMk cId="1951022448" sldId="2147472715"/>
        </pc:sldMkLst>
        <pc:spChg chg="mod">
          <ac:chgData name="Butler, Paul" userId="S::pbutler@utk.edu::ce57ee94-a6cd-40c3-832c-9d4d835e91ec" providerId="AD" clId="Web-{2B697DAA-26CD-3FDB-E7F4-19C0554E5E36}" dt="2025-10-23T01:26:46.048" v="1240" actId="20577"/>
          <ac:spMkLst>
            <pc:docMk/>
            <pc:sldMk cId="1951022448" sldId="2147472715"/>
            <ac:spMk id="291" creationId="{D79CD64E-BF18-7A7A-619D-721FC216CFDA}"/>
          </ac:spMkLst>
        </pc:spChg>
      </pc:sldChg>
      <pc:sldChg chg="ord">
        <pc:chgData name="Butler, Paul" userId="S::pbutler@utk.edu::ce57ee94-a6cd-40c3-832c-9d4d835e91ec" providerId="AD" clId="Web-{2B697DAA-26CD-3FDB-E7F4-19C0554E5E36}" dt="2025-10-23T01:30:46.848" v="1301"/>
        <pc:sldMkLst>
          <pc:docMk/>
          <pc:sldMk cId="4027387429" sldId="2147472716"/>
        </pc:sldMkLst>
      </pc:sldChg>
      <pc:sldChg chg="del">
        <pc:chgData name="Butler, Paul" userId="S::pbutler@utk.edu::ce57ee94-a6cd-40c3-832c-9d4d835e91ec" providerId="AD" clId="Web-{2B697DAA-26CD-3FDB-E7F4-19C0554E5E36}" dt="2025-10-23T00:37:24.587" v="852"/>
        <pc:sldMkLst>
          <pc:docMk/>
          <pc:sldMk cId="692095642" sldId="2147472720"/>
        </pc:sldMkLst>
      </pc:sldChg>
      <pc:sldChg chg="addSp modSp add ord replId">
        <pc:chgData name="Butler, Paul" userId="S::pbutler@utk.edu::ce57ee94-a6cd-40c3-832c-9d4d835e91ec" providerId="AD" clId="Web-{2B697DAA-26CD-3FDB-E7F4-19C0554E5E36}" dt="2025-10-22T23:58:05.334" v="192" actId="20577"/>
        <pc:sldMkLst>
          <pc:docMk/>
          <pc:sldMk cId="3844228591" sldId="2147472721"/>
        </pc:sldMkLst>
        <pc:spChg chg="mod">
          <ac:chgData name="Butler, Paul" userId="S::pbutler@utk.edu::ce57ee94-a6cd-40c3-832c-9d4d835e91ec" providerId="AD" clId="Web-{2B697DAA-26CD-3FDB-E7F4-19C0554E5E36}" dt="2025-10-22T23:52:40.810" v="92" actId="1076"/>
          <ac:spMkLst>
            <pc:docMk/>
            <pc:sldMk cId="3844228591" sldId="2147472721"/>
            <ac:spMk id="3" creationId="{EB8F1B2B-958C-0A17-2C10-CE58168DF6C3}"/>
          </ac:spMkLst>
        </pc:spChg>
        <pc:spChg chg="mod">
          <ac:chgData name="Butler, Paul" userId="S::pbutler@utk.edu::ce57ee94-a6cd-40c3-832c-9d4d835e91ec" providerId="AD" clId="Web-{2B697DAA-26CD-3FDB-E7F4-19C0554E5E36}" dt="2025-10-22T23:53:04.529" v="95" actId="1076"/>
          <ac:spMkLst>
            <pc:docMk/>
            <pc:sldMk cId="3844228591" sldId="2147472721"/>
            <ac:spMk id="4" creationId="{EC2396F8-19CD-7183-E940-3E9C9271E347}"/>
          </ac:spMkLst>
        </pc:spChg>
        <pc:spChg chg="mod">
          <ac:chgData name="Butler, Paul" userId="S::pbutler@utk.edu::ce57ee94-a6cd-40c3-832c-9d4d835e91ec" providerId="AD" clId="Web-{2B697DAA-26CD-3FDB-E7F4-19C0554E5E36}" dt="2025-10-22T23:53:04.529" v="94" actId="1076"/>
          <ac:spMkLst>
            <pc:docMk/>
            <pc:sldMk cId="3844228591" sldId="2147472721"/>
            <ac:spMk id="6" creationId="{43EF149F-CE72-04FB-6600-3967CD00D8F1}"/>
          </ac:spMkLst>
        </pc:spChg>
      </pc:sldChg>
      <pc:sldChg chg="addSp delSp modSp add replId delAnim">
        <pc:chgData name="Butler, Paul" userId="S::pbutler@utk.edu::ce57ee94-a6cd-40c3-832c-9d4d835e91ec" providerId="AD" clId="Web-{2B697DAA-26CD-3FDB-E7F4-19C0554E5E36}" dt="2025-10-23T00:02:35.134" v="263" actId="1076"/>
        <pc:sldMkLst>
          <pc:docMk/>
          <pc:sldMk cId="582495343" sldId="2147472722"/>
        </pc:sldMkLst>
        <pc:spChg chg="mod">
          <ac:chgData name="Butler, Paul" userId="S::pbutler@utk.edu::ce57ee94-a6cd-40c3-832c-9d4d835e91ec" providerId="AD" clId="Web-{2B697DAA-26CD-3FDB-E7F4-19C0554E5E36}" dt="2025-10-22T23:58:30.147" v="210" actId="20577"/>
          <ac:spMkLst>
            <pc:docMk/>
            <pc:sldMk cId="582495343" sldId="2147472722"/>
            <ac:spMk id="2" creationId="{3DF62665-5612-251A-866A-E1152A481728}"/>
          </ac:spMkLst>
        </pc:spChg>
        <pc:spChg chg="mod">
          <ac:chgData name="Butler, Paul" userId="S::pbutler@utk.edu::ce57ee94-a6cd-40c3-832c-9d4d835e91ec" providerId="AD" clId="Web-{2B697DAA-26CD-3FDB-E7F4-19C0554E5E36}" dt="2025-10-23T00:02:15.993" v="254" actId="20577"/>
          <ac:spMkLst>
            <pc:docMk/>
            <pc:sldMk cId="582495343" sldId="2147472722"/>
            <ac:spMk id="3" creationId="{082D3ECA-61F4-C916-D1B2-4FA8160D9009}"/>
          </ac:spMkLst>
        </pc:spChg>
        <pc:spChg chg="del mod">
          <ac:chgData name="Butler, Paul" userId="S::pbutler@utk.edu::ce57ee94-a6cd-40c3-832c-9d4d835e91ec" providerId="AD" clId="Web-{2B697DAA-26CD-3FDB-E7F4-19C0554E5E36}" dt="2025-10-23T00:00:51.742" v="234"/>
          <ac:spMkLst>
            <pc:docMk/>
            <pc:sldMk cId="582495343" sldId="2147472722"/>
            <ac:spMk id="6" creationId="{3C61F1EA-88D5-B739-99B3-C9B5FD1806A3}"/>
          </ac:spMkLst>
        </pc:spChg>
        <pc:spChg chg="add del mod">
          <ac:chgData name="Butler, Paul" userId="S::pbutler@utk.edu::ce57ee94-a6cd-40c3-832c-9d4d835e91ec" providerId="AD" clId="Web-{2B697DAA-26CD-3FDB-E7F4-19C0554E5E36}" dt="2025-10-23T00:00:57.711" v="235"/>
          <ac:spMkLst>
            <pc:docMk/>
            <pc:sldMk cId="582495343" sldId="2147472722"/>
            <ac:spMk id="9" creationId="{86628B5D-192A-77FA-C8CC-F2EB52967BE6}"/>
          </ac:spMkLst>
        </pc:spChg>
        <pc:spChg chg="add mod">
          <ac:chgData name="Butler, Paul" userId="S::pbutler@utk.edu::ce57ee94-a6cd-40c3-832c-9d4d835e91ec" providerId="AD" clId="Web-{2B697DAA-26CD-3FDB-E7F4-19C0554E5E36}" dt="2025-10-23T00:02:35.134" v="263" actId="1076"/>
          <ac:spMkLst>
            <pc:docMk/>
            <pc:sldMk cId="582495343" sldId="2147472722"/>
            <ac:spMk id="10" creationId="{4F81E3C7-43AE-D541-8E2B-C20ED00E5FE8}"/>
          </ac:spMkLst>
        </pc:spChg>
      </pc:sldChg>
      <pc:sldChg chg="modSp add replId">
        <pc:chgData name="Butler, Paul" userId="S::pbutler@utk.edu::ce57ee94-a6cd-40c3-832c-9d4d835e91ec" providerId="AD" clId="Web-{2B697DAA-26CD-3FDB-E7F4-19C0554E5E36}" dt="2025-10-23T00:13:24.946" v="326"/>
        <pc:sldMkLst>
          <pc:docMk/>
          <pc:sldMk cId="1992592124" sldId="2147472723"/>
        </pc:sldMkLst>
        <pc:spChg chg="mod">
          <ac:chgData name="Butler, Paul" userId="S::pbutler@utk.edu::ce57ee94-a6cd-40c3-832c-9d4d835e91ec" providerId="AD" clId="Web-{2B697DAA-26CD-3FDB-E7F4-19C0554E5E36}" dt="2025-10-23T00:13:24.946" v="326"/>
          <ac:spMkLst>
            <pc:docMk/>
            <pc:sldMk cId="1992592124" sldId="2147472723"/>
            <ac:spMk id="10" creationId="{3C91EED0-28C0-CAFF-4E87-09913A847127}"/>
          </ac:spMkLst>
        </pc:spChg>
      </pc:sldChg>
      <pc:sldChg chg="modSp add replId">
        <pc:chgData name="Butler, Paul" userId="S::pbutler@utk.edu::ce57ee94-a6cd-40c3-832c-9d4d835e91ec" providerId="AD" clId="Web-{2B697DAA-26CD-3FDB-E7F4-19C0554E5E36}" dt="2025-10-23T00:23:13.177" v="403" actId="1076"/>
        <pc:sldMkLst>
          <pc:docMk/>
          <pc:sldMk cId="3367529754" sldId="2147472724"/>
        </pc:sldMkLst>
        <pc:spChg chg="mod">
          <ac:chgData name="Butler, Paul" userId="S::pbutler@utk.edu::ce57ee94-a6cd-40c3-832c-9d4d835e91ec" providerId="AD" clId="Web-{2B697DAA-26CD-3FDB-E7F4-19C0554E5E36}" dt="2025-10-23T00:23:13.177" v="403" actId="1076"/>
          <ac:spMkLst>
            <pc:docMk/>
            <pc:sldMk cId="3367529754" sldId="2147472724"/>
            <ac:spMk id="10" creationId="{63E5C0E1-E8E9-06BF-FED4-51967DBBEB00}"/>
          </ac:spMkLst>
        </pc:spChg>
      </pc:sldChg>
      <pc:sldChg chg="new del">
        <pc:chgData name="Butler, Paul" userId="S::pbutler@utk.edu::ce57ee94-a6cd-40c3-832c-9d4d835e91ec" providerId="AD" clId="Web-{2B697DAA-26CD-3FDB-E7F4-19C0554E5E36}" dt="2025-10-23T00:27:27.680" v="617"/>
        <pc:sldMkLst>
          <pc:docMk/>
          <pc:sldMk cId="2456998483" sldId="2147472725"/>
        </pc:sldMkLst>
      </pc:sldChg>
      <pc:sldChg chg="addSp modSp add replId">
        <pc:chgData name="Butler, Paul" userId="S::pbutler@utk.edu::ce57ee94-a6cd-40c3-832c-9d4d835e91ec" providerId="AD" clId="Web-{2B697DAA-26CD-3FDB-E7F4-19C0554E5E36}" dt="2025-10-23T00:35:52.148" v="846" actId="1076"/>
        <pc:sldMkLst>
          <pc:docMk/>
          <pc:sldMk cId="2759544249" sldId="2147472726"/>
        </pc:sldMkLst>
        <pc:spChg chg="mod">
          <ac:chgData name="Butler, Paul" userId="S::pbutler@utk.edu::ce57ee94-a6cd-40c3-832c-9d4d835e91ec" providerId="AD" clId="Web-{2B697DAA-26CD-3FDB-E7F4-19C0554E5E36}" dt="2025-10-23T00:30:23.563" v="767" actId="20577"/>
          <ac:spMkLst>
            <pc:docMk/>
            <pc:sldMk cId="2759544249" sldId="2147472726"/>
            <ac:spMk id="2" creationId="{18860FF8-8778-5E32-3C6A-4DAE0D027B1F}"/>
          </ac:spMkLst>
        </pc:spChg>
        <pc:spChg chg="add mod">
          <ac:chgData name="Butler, Paul" userId="S::pbutler@utk.edu::ce57ee94-a6cd-40c3-832c-9d4d835e91ec" providerId="AD" clId="Web-{2B697DAA-26CD-3FDB-E7F4-19C0554E5E36}" dt="2025-10-23T00:35:52.148" v="846" actId="1076"/>
          <ac:spMkLst>
            <pc:docMk/>
            <pc:sldMk cId="2759544249" sldId="2147472726"/>
            <ac:spMk id="3" creationId="{C6AE5D41-2D67-1732-0D48-1CD511551243}"/>
          </ac:spMkLst>
        </pc:spChg>
        <pc:spChg chg="add mod">
          <ac:chgData name="Butler, Paul" userId="S::pbutler@utk.edu::ce57ee94-a6cd-40c3-832c-9d4d835e91ec" providerId="AD" clId="Web-{2B697DAA-26CD-3FDB-E7F4-19C0554E5E36}" dt="2025-10-23T00:33:30.209" v="837" actId="20577"/>
          <ac:spMkLst>
            <pc:docMk/>
            <pc:sldMk cId="2759544249" sldId="2147472726"/>
            <ac:spMk id="4" creationId="{3866B416-E655-71FC-D6B2-E4675339A991}"/>
          </ac:spMkLst>
        </pc:spChg>
        <pc:spChg chg="mod">
          <ac:chgData name="Butler, Paul" userId="S::pbutler@utk.edu::ce57ee94-a6cd-40c3-832c-9d4d835e91ec" providerId="AD" clId="Web-{2B697DAA-26CD-3FDB-E7F4-19C0554E5E36}" dt="2025-10-23T00:31:13.377" v="787" actId="20577"/>
          <ac:spMkLst>
            <pc:docMk/>
            <pc:sldMk cId="2759544249" sldId="2147472726"/>
            <ac:spMk id="7" creationId="{2EDB4F16-95AB-0E52-B1E4-4BF7D16C0B90}"/>
          </ac:spMkLst>
        </pc:spChg>
      </pc:sldChg>
      <pc:sldChg chg="addSp delSp modSp add mod replId modClrScheme chgLayout">
        <pc:chgData name="Butler, Paul" userId="S::pbutler@utk.edu::ce57ee94-a6cd-40c3-832c-9d4d835e91ec" providerId="AD" clId="Web-{2B697DAA-26CD-3FDB-E7F4-19C0554E5E36}" dt="2025-10-23T01:55:56.550" v="1530"/>
        <pc:sldMkLst>
          <pc:docMk/>
          <pc:sldMk cId="3997200612" sldId="2147472727"/>
        </pc:sldMkLst>
        <pc:spChg chg="mod ord">
          <ac:chgData name="Butler, Paul" userId="S::pbutler@utk.edu::ce57ee94-a6cd-40c3-832c-9d4d835e91ec" providerId="AD" clId="Web-{2B697DAA-26CD-3FDB-E7F4-19C0554E5E36}" dt="2025-10-23T01:55:41.331" v="1527"/>
          <ac:spMkLst>
            <pc:docMk/>
            <pc:sldMk cId="3997200612" sldId="2147472727"/>
            <ac:spMk id="2" creationId="{741CDC69-CAB6-029B-967C-DC8C8533282B}"/>
          </ac:spMkLst>
        </pc:spChg>
        <pc:spChg chg="mod">
          <ac:chgData name="Butler, Paul" userId="S::pbutler@utk.edu::ce57ee94-a6cd-40c3-832c-9d4d835e91ec" providerId="AD" clId="Web-{2B697DAA-26CD-3FDB-E7F4-19C0554E5E36}" dt="2025-10-23T01:51:36.569" v="1465" actId="1076"/>
          <ac:spMkLst>
            <pc:docMk/>
            <pc:sldMk cId="3997200612" sldId="2147472727"/>
            <ac:spMk id="12" creationId="{99B1FB31-0D13-F7D1-0492-3985F5616F51}"/>
          </ac:spMkLst>
        </pc:spChg>
        <pc:spChg chg="add">
          <ac:chgData name="Butler, Paul" userId="S::pbutler@utk.edu::ce57ee94-a6cd-40c3-832c-9d4d835e91ec" providerId="AD" clId="Web-{2B697DAA-26CD-3FDB-E7F4-19C0554E5E36}" dt="2025-10-23T01:55:34.456" v="1522"/>
          <ac:spMkLst>
            <pc:docMk/>
            <pc:sldMk cId="3997200612" sldId="2147472727"/>
            <ac:spMk id="15" creationId="{33095151-0554-5C97-9C6F-03E698C41077}"/>
          </ac:spMkLst>
        </pc:spChg>
        <pc:spChg chg="add">
          <ac:chgData name="Butler, Paul" userId="S::pbutler@utk.edu::ce57ee94-a6cd-40c3-832c-9d4d835e91ec" providerId="AD" clId="Web-{2B697DAA-26CD-3FDB-E7F4-19C0554E5E36}" dt="2025-10-23T01:55:34.472" v="1524"/>
          <ac:spMkLst>
            <pc:docMk/>
            <pc:sldMk cId="3997200612" sldId="2147472727"/>
            <ac:spMk id="19" creationId="{55CB87A6-6A4D-897B-8B9E-3286DC3BE26A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5:47.566" v="1528"/>
          <ac:spMkLst>
            <pc:docMk/>
            <pc:sldMk cId="3997200612" sldId="2147472727"/>
            <ac:spMk id="24" creationId="{F1DC3BB1-0B62-3097-6CA4-7FF088414238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5:56.550" v="1530"/>
          <ac:spMkLst>
            <pc:docMk/>
            <pc:sldMk cId="3997200612" sldId="2147472727"/>
            <ac:spMk id="25" creationId="{4B0CE7A2-2332-8575-C028-657DC4562210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5:52.847" v="1529"/>
          <ac:spMkLst>
            <pc:docMk/>
            <pc:sldMk cId="3997200612" sldId="2147472727"/>
            <ac:spMk id="26" creationId="{858A0879-2990-40F3-EBD1-47DBB0522BB4}"/>
          </ac:spMkLst>
        </pc:spChg>
        <pc:grpChg chg="add del">
          <ac:chgData name="Butler, Paul" userId="S::pbutler@utk.edu::ce57ee94-a6cd-40c3-832c-9d4d835e91ec" providerId="AD" clId="Web-{2B697DAA-26CD-3FDB-E7F4-19C0554E5E36}" dt="2025-10-23T01:55:28.456" v="1517"/>
          <ac:grpSpMkLst>
            <pc:docMk/>
            <pc:sldMk cId="3997200612" sldId="2147472727"/>
            <ac:grpSpMk id="13" creationId="{02535312-CC95-BD6B-7A79-35A1350E2EA1}"/>
          </ac:grpSpMkLst>
        </pc:grpChg>
        <pc:picChg chg="add del">
          <ac:chgData name="Butler, Paul" userId="S::pbutler@utk.edu::ce57ee94-a6cd-40c3-832c-9d4d835e91ec" providerId="AD" clId="Web-{2B697DAA-26CD-3FDB-E7F4-19C0554E5E36}" dt="2025-10-23T01:55:32.768" v="1520"/>
          <ac:picMkLst>
            <pc:docMk/>
            <pc:sldMk cId="3997200612" sldId="2147472727"/>
            <ac:picMk id="5" creationId="{3DD59B80-E8BC-DD49-9202-D738B6445241}"/>
          </ac:picMkLst>
        </pc:picChg>
        <pc:picChg chg="add del">
          <ac:chgData name="Butler, Paul" userId="S::pbutler@utk.edu::ce57ee94-a6cd-40c3-832c-9d4d835e91ec" providerId="AD" clId="Web-{2B697DAA-26CD-3FDB-E7F4-19C0554E5E36}" dt="2025-10-23T01:55:32.768" v="1519"/>
          <ac:picMkLst>
            <pc:docMk/>
            <pc:sldMk cId="3997200612" sldId="2147472727"/>
            <ac:picMk id="6" creationId="{78D78158-B12C-4975-8D55-5C98263CBC1C}"/>
          </ac:picMkLst>
        </pc:picChg>
        <pc:picChg chg="add">
          <ac:chgData name="Butler, Paul" userId="S::pbutler@utk.edu::ce57ee94-a6cd-40c3-832c-9d4d835e91ec" providerId="AD" clId="Web-{2B697DAA-26CD-3FDB-E7F4-19C0554E5E36}" dt="2025-10-23T01:55:34.440" v="1521"/>
          <ac:picMkLst>
            <pc:docMk/>
            <pc:sldMk cId="3997200612" sldId="2147472727"/>
            <ac:picMk id="8" creationId="{705037AF-D6EE-88C6-83A9-4C67188E5A2A}"/>
          </ac:picMkLst>
        </pc:picChg>
        <pc:picChg chg="add del">
          <ac:chgData name="Butler, Paul" userId="S::pbutler@utk.edu::ce57ee94-a6cd-40c3-832c-9d4d835e91ec" providerId="AD" clId="Web-{2B697DAA-26CD-3FDB-E7F4-19C0554E5E36}" dt="2025-10-23T01:55:32.768" v="1518"/>
          <ac:picMkLst>
            <pc:docMk/>
            <pc:sldMk cId="3997200612" sldId="2147472727"/>
            <ac:picMk id="10" creationId="{E1F4FCE1-2ADD-2D51-64F9-8ABF36590BC2}"/>
          </ac:picMkLst>
        </pc:picChg>
        <pc:picChg chg="add">
          <ac:chgData name="Butler, Paul" userId="S::pbutler@utk.edu::ce57ee94-a6cd-40c3-832c-9d4d835e91ec" providerId="AD" clId="Web-{2B697DAA-26CD-3FDB-E7F4-19C0554E5E36}" dt="2025-10-23T01:55:34.472" v="1523"/>
          <ac:picMkLst>
            <pc:docMk/>
            <pc:sldMk cId="3997200612" sldId="2147472727"/>
            <ac:picMk id="17" creationId="{7C710B1C-AC93-5B27-4417-AD9AACFCD673}"/>
          </ac:picMkLst>
        </pc:picChg>
        <pc:picChg chg="add">
          <ac:chgData name="Butler, Paul" userId="S::pbutler@utk.edu::ce57ee94-a6cd-40c3-832c-9d4d835e91ec" providerId="AD" clId="Web-{2B697DAA-26CD-3FDB-E7F4-19C0554E5E36}" dt="2025-10-23T01:55:34.518" v="1525"/>
          <ac:picMkLst>
            <pc:docMk/>
            <pc:sldMk cId="3997200612" sldId="2147472727"/>
            <ac:picMk id="21" creationId="{EA48F9E2-45AB-62F6-8C6A-61275B1DF5D4}"/>
          </ac:picMkLst>
        </pc:picChg>
        <pc:picChg chg="add">
          <ac:chgData name="Butler, Paul" userId="S::pbutler@utk.edu::ce57ee94-a6cd-40c3-832c-9d4d835e91ec" providerId="AD" clId="Web-{2B697DAA-26CD-3FDB-E7F4-19C0554E5E36}" dt="2025-10-23T01:55:34.534" v="1526"/>
          <ac:picMkLst>
            <pc:docMk/>
            <pc:sldMk cId="3997200612" sldId="2147472727"/>
            <ac:picMk id="23" creationId="{22F0EE9B-4E35-B964-DBBC-C9D0E538EE89}"/>
          </ac:picMkLst>
        </pc:picChg>
      </pc:sldChg>
      <pc:sldChg chg="modSp add ord replId">
        <pc:chgData name="Butler, Paul" userId="S::pbutler@utk.edu::ce57ee94-a6cd-40c3-832c-9d4d835e91ec" providerId="AD" clId="Web-{2B697DAA-26CD-3FDB-E7F4-19C0554E5E36}" dt="2025-10-23T01:33:26.318" v="1308"/>
        <pc:sldMkLst>
          <pc:docMk/>
          <pc:sldMk cId="1818747238" sldId="2147472728"/>
        </pc:sldMkLst>
        <pc:spChg chg="mod">
          <ac:chgData name="Butler, Paul" userId="S::pbutler@utk.edu::ce57ee94-a6cd-40c3-832c-9d4d835e91ec" providerId="AD" clId="Web-{2B697DAA-26CD-3FDB-E7F4-19C0554E5E36}" dt="2025-10-23T01:27:23.939" v="1254" actId="20577"/>
          <ac:spMkLst>
            <pc:docMk/>
            <pc:sldMk cId="1818747238" sldId="2147472728"/>
            <ac:spMk id="291" creationId="{4AC2ADD6-54EF-A447-A5BA-9F960D1CD228}"/>
          </ac:spMkLst>
        </pc:spChg>
      </pc:sldChg>
      <pc:sldChg chg="modSp add ord replId">
        <pc:chgData name="Butler, Paul" userId="S::pbutler@utk.edu::ce57ee94-a6cd-40c3-832c-9d4d835e91ec" providerId="AD" clId="Web-{2B697DAA-26CD-3FDB-E7F4-19C0554E5E36}" dt="2025-10-23T01:29:49.332" v="1298"/>
        <pc:sldMkLst>
          <pc:docMk/>
          <pc:sldMk cId="286380073" sldId="2147472729"/>
        </pc:sldMkLst>
        <pc:spChg chg="mod">
          <ac:chgData name="Butler, Paul" userId="S::pbutler@utk.edu::ce57ee94-a6cd-40c3-832c-9d4d835e91ec" providerId="AD" clId="Web-{2B697DAA-26CD-3FDB-E7F4-19C0554E5E36}" dt="2025-10-23T01:27:58.158" v="1270" actId="20577"/>
          <ac:spMkLst>
            <pc:docMk/>
            <pc:sldMk cId="286380073" sldId="2147472729"/>
            <ac:spMk id="291" creationId="{90650E04-D650-8AFF-CD6E-491E7554DB0E}"/>
          </ac:spMkLst>
        </pc:spChg>
      </pc:sldChg>
      <pc:sldChg chg="modSp add ord replId">
        <pc:chgData name="Butler, Paul" userId="S::pbutler@utk.edu::ce57ee94-a6cd-40c3-832c-9d4d835e91ec" providerId="AD" clId="Web-{2B697DAA-26CD-3FDB-E7F4-19C0554E5E36}" dt="2025-10-23T01:29:55.957" v="1299"/>
        <pc:sldMkLst>
          <pc:docMk/>
          <pc:sldMk cId="2544882451" sldId="2147472730"/>
        </pc:sldMkLst>
        <pc:spChg chg="mod">
          <ac:chgData name="Butler, Paul" userId="S::pbutler@utk.edu::ce57ee94-a6cd-40c3-832c-9d4d835e91ec" providerId="AD" clId="Web-{2B697DAA-26CD-3FDB-E7F4-19C0554E5E36}" dt="2025-10-23T01:28:40.721" v="1295" actId="20577"/>
          <ac:spMkLst>
            <pc:docMk/>
            <pc:sldMk cId="2544882451" sldId="2147472730"/>
            <ac:spMk id="291" creationId="{C0798D58-C789-29D7-D76B-7FD22F56A79F}"/>
          </ac:spMkLst>
        </pc:spChg>
      </pc:sldChg>
      <pc:sldChg chg="add ord replId">
        <pc:chgData name="Butler, Paul" userId="S::pbutler@utk.edu::ce57ee94-a6cd-40c3-832c-9d4d835e91ec" providerId="AD" clId="Web-{2B697DAA-26CD-3FDB-E7F4-19C0554E5E36}" dt="2025-10-23T01:32:26.974" v="1307"/>
        <pc:sldMkLst>
          <pc:docMk/>
          <pc:sldMk cId="1467218188" sldId="2147472731"/>
        </pc:sldMkLst>
      </pc:sldChg>
      <pc:sldChg chg="new del">
        <pc:chgData name="Butler, Paul" userId="S::pbutler@utk.edu::ce57ee94-a6cd-40c3-832c-9d4d835e91ec" providerId="AD" clId="Web-{2B697DAA-26CD-3FDB-E7F4-19C0554E5E36}" dt="2025-10-23T01:31:54.333" v="1304"/>
        <pc:sldMkLst>
          <pc:docMk/>
          <pc:sldMk cId="1683209984" sldId="2147472731"/>
        </pc:sldMkLst>
      </pc:sldChg>
      <pc:sldChg chg="addSp delSp modSp add mod replId modClrScheme chgLayout">
        <pc:chgData name="Butler, Paul" userId="S::pbutler@utk.edu::ce57ee94-a6cd-40c3-832c-9d4d835e91ec" providerId="AD" clId="Web-{2B697DAA-26CD-3FDB-E7F4-19C0554E5E36}" dt="2025-10-23T02:03:52.872" v="1659" actId="20577"/>
        <pc:sldMkLst>
          <pc:docMk/>
          <pc:sldMk cId="60830439" sldId="2147472732"/>
        </pc:sldMkLst>
        <pc:spChg chg="mod ord">
          <ac:chgData name="Butler, Paul" userId="S::pbutler@utk.edu::ce57ee94-a6cd-40c3-832c-9d4d835e91ec" providerId="AD" clId="Web-{2B697DAA-26CD-3FDB-E7F4-19C0554E5E36}" dt="2025-10-23T01:54:11.109" v="1505"/>
          <ac:spMkLst>
            <pc:docMk/>
            <pc:sldMk cId="60830439" sldId="2147472732"/>
            <ac:spMk id="2" creationId="{EEA3EB27-F5FA-EDB9-07BA-4E1A31B964DE}"/>
          </ac:spMkLst>
        </pc:spChg>
        <pc:spChg chg="mod">
          <ac:chgData name="Butler, Paul" userId="S::pbutler@utk.edu::ce57ee94-a6cd-40c3-832c-9d4d835e91ec" providerId="AD" clId="Web-{2B697DAA-26CD-3FDB-E7F4-19C0554E5E36}" dt="2025-10-23T02:03:52.872" v="1659" actId="20577"/>
          <ac:spMkLst>
            <pc:docMk/>
            <pc:sldMk cId="60830439" sldId="2147472732"/>
            <ac:spMk id="12" creationId="{60C5F2A5-1A73-4A8B-F13F-F6624FBDFB03}"/>
          </ac:spMkLst>
        </pc:spChg>
        <pc:spChg chg="add">
          <ac:chgData name="Butler, Paul" userId="S::pbutler@utk.edu::ce57ee94-a6cd-40c3-832c-9d4d835e91ec" providerId="AD" clId="Web-{2B697DAA-26CD-3FDB-E7F4-19C0554E5E36}" dt="2025-10-23T01:53:56.936" v="1500"/>
          <ac:spMkLst>
            <pc:docMk/>
            <pc:sldMk cId="60830439" sldId="2147472732"/>
            <ac:spMk id="15" creationId="{2A43F219-7E68-522F-48DA-EE6FBC9C04A9}"/>
          </ac:spMkLst>
        </pc:spChg>
        <pc:spChg chg="add">
          <ac:chgData name="Butler, Paul" userId="S::pbutler@utk.edu::ce57ee94-a6cd-40c3-832c-9d4d835e91ec" providerId="AD" clId="Web-{2B697DAA-26CD-3FDB-E7F4-19C0554E5E36}" dt="2025-10-23T01:53:56.968" v="1502"/>
          <ac:spMkLst>
            <pc:docMk/>
            <pc:sldMk cId="60830439" sldId="2147472732"/>
            <ac:spMk id="19" creationId="{2BDDC3CB-1558-BC5E-9903-CA60CFC11A2B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4:18.406" v="1506"/>
          <ac:spMkLst>
            <pc:docMk/>
            <pc:sldMk cId="60830439" sldId="2147472732"/>
            <ac:spMk id="24" creationId="{7C5CFA79-3032-C3CA-1C51-C4169187681B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4:30.125" v="1508"/>
          <ac:spMkLst>
            <pc:docMk/>
            <pc:sldMk cId="60830439" sldId="2147472732"/>
            <ac:spMk id="25" creationId="{40642A78-03C3-778C-1AE0-CC1F64D1E387}"/>
          </ac:spMkLst>
        </pc:spChg>
        <pc:spChg chg="add del mod ord">
          <ac:chgData name="Butler, Paul" userId="S::pbutler@utk.edu::ce57ee94-a6cd-40c3-832c-9d4d835e91ec" providerId="AD" clId="Web-{2B697DAA-26CD-3FDB-E7F4-19C0554E5E36}" dt="2025-10-23T01:54:25.016" v="1507"/>
          <ac:spMkLst>
            <pc:docMk/>
            <pc:sldMk cId="60830439" sldId="2147472732"/>
            <ac:spMk id="26" creationId="{51452659-7A50-6A96-B150-DD354601347E}"/>
          </ac:spMkLst>
        </pc:spChg>
        <pc:grpChg chg="del">
          <ac:chgData name="Butler, Paul" userId="S::pbutler@utk.edu::ce57ee94-a6cd-40c3-832c-9d4d835e91ec" providerId="AD" clId="Web-{2B697DAA-26CD-3FDB-E7F4-19C0554E5E36}" dt="2025-10-23T01:53:55.296" v="1496"/>
          <ac:grpSpMkLst>
            <pc:docMk/>
            <pc:sldMk cId="60830439" sldId="2147472732"/>
            <ac:grpSpMk id="13" creationId="{9F9AB597-D6FA-19DD-54D1-E7403DE9A91D}"/>
          </ac:grpSpMkLst>
        </pc:grpChg>
        <pc:picChg chg="del">
          <ac:chgData name="Butler, Paul" userId="S::pbutler@utk.edu::ce57ee94-a6cd-40c3-832c-9d4d835e91ec" providerId="AD" clId="Web-{2B697DAA-26CD-3FDB-E7F4-19C0554E5E36}" dt="2025-10-23T01:53:55.296" v="1498"/>
          <ac:picMkLst>
            <pc:docMk/>
            <pc:sldMk cId="60830439" sldId="2147472732"/>
            <ac:picMk id="5" creationId="{AB60A9A4-9764-3CEA-9A8D-F4E1C9C7FC55}"/>
          </ac:picMkLst>
        </pc:picChg>
        <pc:picChg chg="del">
          <ac:chgData name="Butler, Paul" userId="S::pbutler@utk.edu::ce57ee94-a6cd-40c3-832c-9d4d835e91ec" providerId="AD" clId="Web-{2B697DAA-26CD-3FDB-E7F4-19C0554E5E36}" dt="2025-10-23T01:53:55.296" v="1497"/>
          <ac:picMkLst>
            <pc:docMk/>
            <pc:sldMk cId="60830439" sldId="2147472732"/>
            <ac:picMk id="6" creationId="{230D11F4-E3A3-1C38-B50A-5B9376E2316C}"/>
          </ac:picMkLst>
        </pc:picChg>
        <pc:picChg chg="add">
          <ac:chgData name="Butler, Paul" userId="S::pbutler@utk.edu::ce57ee94-a6cd-40c3-832c-9d4d835e91ec" providerId="AD" clId="Web-{2B697DAA-26CD-3FDB-E7F4-19C0554E5E36}" dt="2025-10-23T01:53:56.936" v="1499"/>
          <ac:picMkLst>
            <pc:docMk/>
            <pc:sldMk cId="60830439" sldId="2147472732"/>
            <ac:picMk id="8" creationId="{DAFEFBD4-1397-EFE7-CB95-8B5F2E42F3B1}"/>
          </ac:picMkLst>
        </pc:picChg>
        <pc:picChg chg="del">
          <ac:chgData name="Butler, Paul" userId="S::pbutler@utk.edu::ce57ee94-a6cd-40c3-832c-9d4d835e91ec" providerId="AD" clId="Web-{2B697DAA-26CD-3FDB-E7F4-19C0554E5E36}" dt="2025-10-23T01:53:55.296" v="1495"/>
          <ac:picMkLst>
            <pc:docMk/>
            <pc:sldMk cId="60830439" sldId="2147472732"/>
            <ac:picMk id="10" creationId="{1244E7E4-9D4A-CCD8-BFFA-739A715D5A25}"/>
          </ac:picMkLst>
        </pc:picChg>
        <pc:picChg chg="mod">
          <ac:chgData name="Butler, Paul" userId="S::pbutler@utk.edu::ce57ee94-a6cd-40c3-832c-9d4d835e91ec" providerId="AD" clId="Web-{2B697DAA-26CD-3FDB-E7F4-19C0554E5E36}" dt="2025-10-23T01:51:22.724" v="1464" actId="1076"/>
          <ac:picMkLst>
            <pc:docMk/>
            <pc:sldMk cId="60830439" sldId="2147472732"/>
            <ac:picMk id="14" creationId="{22B1E86C-3C39-E97F-AB60-D1A78495390F}"/>
          </ac:picMkLst>
        </pc:picChg>
        <pc:picChg chg="add">
          <ac:chgData name="Butler, Paul" userId="S::pbutler@utk.edu::ce57ee94-a6cd-40c3-832c-9d4d835e91ec" providerId="AD" clId="Web-{2B697DAA-26CD-3FDB-E7F4-19C0554E5E36}" dt="2025-10-23T01:53:56.952" v="1501"/>
          <ac:picMkLst>
            <pc:docMk/>
            <pc:sldMk cId="60830439" sldId="2147472732"/>
            <ac:picMk id="17" creationId="{9C784AE3-C703-1EC9-3971-4EE7BB18528E}"/>
          </ac:picMkLst>
        </pc:picChg>
        <pc:picChg chg="add">
          <ac:chgData name="Butler, Paul" userId="S::pbutler@utk.edu::ce57ee94-a6cd-40c3-832c-9d4d835e91ec" providerId="AD" clId="Web-{2B697DAA-26CD-3FDB-E7F4-19C0554E5E36}" dt="2025-10-23T01:53:56.999" v="1503"/>
          <ac:picMkLst>
            <pc:docMk/>
            <pc:sldMk cId="60830439" sldId="2147472732"/>
            <ac:picMk id="21" creationId="{D732D6F0-619E-1B54-6932-DF7DA703AF62}"/>
          </ac:picMkLst>
        </pc:picChg>
        <pc:picChg chg="add">
          <ac:chgData name="Butler, Paul" userId="S::pbutler@utk.edu::ce57ee94-a6cd-40c3-832c-9d4d835e91ec" providerId="AD" clId="Web-{2B697DAA-26CD-3FDB-E7F4-19C0554E5E36}" dt="2025-10-23T01:53:57.015" v="1504"/>
          <ac:picMkLst>
            <pc:docMk/>
            <pc:sldMk cId="60830439" sldId="2147472732"/>
            <ac:picMk id="23" creationId="{64A8316E-D6D1-57FF-534A-01645F00FD1B}"/>
          </ac:picMkLst>
        </pc:picChg>
      </pc:sldChg>
      <pc:sldMasterChg chg="add addSldLayout">
        <pc:chgData name="Butler, Paul" userId="S::pbutler@utk.edu::ce57ee94-a6cd-40c3-832c-9d4d835e91ec" providerId="AD" clId="Web-{2B697DAA-26CD-3FDB-E7F4-19C0554E5E36}" dt="2025-10-23T00:40:12.823" v="857"/>
        <pc:sldMasterMkLst>
          <pc:docMk/>
          <pc:sldMasterMk cId="3118382437" sldId="2147483648"/>
        </pc:sldMasterMkLst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975272315" sldId="2147483649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2631846009" sldId="2147483650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324380476" sldId="2147483651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110654471" sldId="2147483652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984831459" sldId="2147483653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2247692227" sldId="2147483654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2329636281" sldId="2147483655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651926814" sldId="2147483656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674554146" sldId="2147483657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14361501" sldId="2147483658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826554249" sldId="2147483659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128556672" sldId="2147483660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30652896" sldId="2147483662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1069000299" sldId="2147483663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937411983" sldId="2147483664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358765990" sldId="2147483678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3958746891" sldId="2147483679"/>
          </pc:sldLayoutMkLst>
        </pc:sldLayoutChg>
        <pc:sldLayoutChg chg="add">
          <pc:chgData name="Butler, Paul" userId="S::pbutler@utk.edu::ce57ee94-a6cd-40c3-832c-9d4d835e91ec" providerId="AD" clId="Web-{2B697DAA-26CD-3FDB-E7F4-19C0554E5E36}" dt="2025-10-23T00:40:12.823" v="857"/>
          <pc:sldLayoutMkLst>
            <pc:docMk/>
            <pc:sldMasterMk cId="3118382437" sldId="2147483648"/>
            <pc:sldLayoutMk cId="979640303" sldId="2147483680"/>
          </pc:sldLayoutMkLst>
        </pc:sldLayoutChg>
      </pc:sldMasterChg>
      <pc:sldMasterChg chg="addSldLayout">
        <pc:chgData name="Butler, Paul" userId="S::pbutler@utk.edu::ce57ee94-a6cd-40c3-832c-9d4d835e91ec" providerId="AD" clId="Web-{2B697DAA-26CD-3FDB-E7F4-19C0554E5E36}" dt="2025-10-23T00:50:47.050" v="885"/>
        <pc:sldMasterMkLst>
          <pc:docMk/>
          <pc:sldMasterMk cId="1065973601" sldId="2147483693"/>
        </pc:sldMasterMkLst>
        <pc:sldLayoutChg chg="add">
          <pc:chgData name="Butler, Paul" userId="S::pbutler@utk.edu::ce57ee94-a6cd-40c3-832c-9d4d835e91ec" providerId="AD" clId="Web-{2B697DAA-26CD-3FDB-E7F4-19C0554E5E36}" dt="2025-10-23T00:50:47.050" v="885"/>
          <pc:sldLayoutMkLst>
            <pc:docMk/>
            <pc:sldMasterMk cId="1065973601" sldId="2147483693"/>
            <pc:sldLayoutMk cId="2869824989" sldId="2147483751"/>
          </pc:sldLayoutMkLst>
        </pc:sldLayoutChg>
      </pc:sldMasterChg>
    </pc:docChg>
  </pc:docChgLst>
  <pc:docChgLst>
    <pc:chgData name="Butler, Paul" userId="S::pbutler@utk.edu::ce57ee94-a6cd-40c3-832c-9d4d835e91ec" providerId="AD" clId="Web-{69E8AA99-7115-22DA-A9BB-2C31F1AAC2C0}"/>
    <pc:docChg chg="addSld sldOrd">
      <pc:chgData name="Butler, Paul" userId="S::pbutler@utk.edu::ce57ee94-a6cd-40c3-832c-9d4d835e91ec" providerId="AD" clId="Web-{69E8AA99-7115-22DA-A9BB-2C31F1AAC2C0}" dt="2025-10-24T11:18:39.048" v="1"/>
      <pc:docMkLst>
        <pc:docMk/>
      </pc:docMkLst>
      <pc:sldChg chg="add ord replId">
        <pc:chgData name="Butler, Paul" userId="S::pbutler@utk.edu::ce57ee94-a6cd-40c3-832c-9d4d835e91ec" providerId="AD" clId="Web-{69E8AA99-7115-22DA-A9BB-2C31F1AAC2C0}" dt="2025-10-24T11:18:39.048" v="1"/>
        <pc:sldMkLst>
          <pc:docMk/>
          <pc:sldMk cId="1304048106" sldId="2147472734"/>
        </pc:sldMkLst>
      </pc:sldChg>
    </pc:docChg>
  </pc:docChgLst>
  <pc:docChgLst>
    <pc:chgData name="Butler, Paul" userId="S::pbutler@utk.edu::ce57ee94-a6cd-40c3-832c-9d4d835e91ec" providerId="AD" clId="Web-{2E37D441-E2E2-9A41-3F68-6ADB148CFD29}"/>
    <pc:docChg chg="addSld delSld modSld sldOrd">
      <pc:chgData name="Butler, Paul" userId="S::pbutler@utk.edu::ce57ee94-a6cd-40c3-832c-9d4d835e91ec" providerId="AD" clId="Web-{2E37D441-E2E2-9A41-3F68-6ADB148CFD29}" dt="2025-10-23T03:14:35.263" v="217" actId="1076"/>
      <pc:docMkLst>
        <pc:docMk/>
      </pc:docMkLst>
      <pc:sldChg chg="addSp delSp modSp mod modClrScheme chgLayout">
        <pc:chgData name="Butler, Paul" userId="S::pbutler@utk.edu::ce57ee94-a6cd-40c3-832c-9d4d835e91ec" providerId="AD" clId="Web-{2E37D441-E2E2-9A41-3F68-6ADB148CFD29}" dt="2025-10-23T02:13:03.424" v="3"/>
        <pc:sldMkLst>
          <pc:docMk/>
          <pc:sldMk cId="0" sldId="271"/>
        </pc:sldMkLst>
        <pc:spChg chg="mod ord">
          <ac:chgData name="Butler, Paul" userId="S::pbutler@utk.edu::ce57ee94-a6cd-40c3-832c-9d4d835e91ec" providerId="AD" clId="Web-{2E37D441-E2E2-9A41-3F68-6ADB148CFD29}" dt="2025-10-23T02:12:48.283" v="0"/>
          <ac:spMkLst>
            <pc:docMk/>
            <pc:sldMk cId="0" sldId="271"/>
            <ac:spMk id="2" creationId="{29EFFC48-B23A-F39F-F270-63B895B80EDB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2:12:52.549" v="1"/>
          <ac:spMkLst>
            <pc:docMk/>
            <pc:sldMk cId="0" sldId="271"/>
            <ac:spMk id="4" creationId="{ADA1C0D9-EE26-7CD3-670F-8B3AF94465D1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2:12:55.580" v="2"/>
          <ac:spMkLst>
            <pc:docMk/>
            <pc:sldMk cId="0" sldId="271"/>
            <ac:spMk id="7" creationId="{9C254235-E21D-CA4C-DA2A-8064B7A26869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2:13:03.424" v="3"/>
          <ac:spMkLst>
            <pc:docMk/>
            <pc:sldMk cId="0" sldId="271"/>
            <ac:spMk id="9" creationId="{A49E9C72-906E-F03A-490D-8F7CF2ED88F9}"/>
          </ac:spMkLst>
        </pc:spChg>
      </pc:sldChg>
      <pc:sldChg chg="addSp delSp modSp mod ord modClrScheme chgLayout">
        <pc:chgData name="Butler, Paul" userId="S::pbutler@utk.edu::ce57ee94-a6cd-40c3-832c-9d4d835e91ec" providerId="AD" clId="Web-{2E37D441-E2E2-9A41-3F68-6ADB148CFD29}" dt="2025-10-23T03:09:16.441" v="132" actId="20577"/>
        <pc:sldMkLst>
          <pc:docMk/>
          <pc:sldMk cId="0" sldId="280"/>
        </pc:sldMkLst>
        <pc:spChg chg="mod ord">
          <ac:chgData name="Butler, Paul" userId="S::pbutler@utk.edu::ce57ee94-a6cd-40c3-832c-9d4d835e91ec" providerId="AD" clId="Web-{2E37D441-E2E2-9A41-3F68-6ADB148CFD29}" dt="2025-10-23T03:05:33.191" v="80"/>
          <ac:spMkLst>
            <pc:docMk/>
            <pc:sldMk cId="0" sldId="280"/>
            <ac:spMk id="2" creationId="{2CDA5210-BAD2-DB57-DF87-32FEBEFF56F8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3:05:41.411" v="81"/>
          <ac:spMkLst>
            <pc:docMk/>
            <pc:sldMk cId="0" sldId="280"/>
            <ac:spMk id="3" creationId="{22803A5D-5997-680E-37FE-F2766B286A13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3:05:55.490" v="83"/>
          <ac:spMkLst>
            <pc:docMk/>
            <pc:sldMk cId="0" sldId="280"/>
            <ac:spMk id="4" creationId="{017B9773-157B-EA2B-D006-44D57D29168E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3:05:45.411" v="82"/>
          <ac:spMkLst>
            <pc:docMk/>
            <pc:sldMk cId="0" sldId="280"/>
            <ac:spMk id="5" creationId="{16915C5A-3E6D-DD33-005A-E1F0EC2538F6}"/>
          </ac:spMkLst>
        </pc:spChg>
        <pc:spChg chg="mod">
          <ac:chgData name="Butler, Paul" userId="S::pbutler@utk.edu::ce57ee94-a6cd-40c3-832c-9d4d835e91ec" providerId="AD" clId="Web-{2E37D441-E2E2-9A41-3F68-6ADB148CFD29}" dt="2025-10-23T03:09:16.441" v="132" actId="20577"/>
          <ac:spMkLst>
            <pc:docMk/>
            <pc:sldMk cId="0" sldId="280"/>
            <ac:spMk id="423" creationId="{00000000-0000-0000-0000-000000000000}"/>
          </ac:spMkLst>
        </pc:spChg>
        <pc:picChg chg="add mod">
          <ac:chgData name="Butler, Paul" userId="S::pbutler@utk.edu::ce57ee94-a6cd-40c3-832c-9d4d835e91ec" providerId="AD" clId="Web-{2E37D441-E2E2-9A41-3F68-6ADB148CFD29}" dt="2025-10-23T03:06:46.557" v="86" actId="1076"/>
          <ac:picMkLst>
            <pc:docMk/>
            <pc:sldMk cId="0" sldId="280"/>
            <ac:picMk id="7" creationId="{3F48946F-4FF5-05A4-6238-84B3F8418062}"/>
          </ac:picMkLst>
        </pc:picChg>
        <pc:picChg chg="del">
          <ac:chgData name="Butler, Paul" userId="S::pbutler@utk.edu::ce57ee94-a6cd-40c3-832c-9d4d835e91ec" providerId="AD" clId="Web-{2E37D441-E2E2-9A41-3F68-6ADB148CFD29}" dt="2025-10-23T03:06:23.117" v="84"/>
          <ac:picMkLst>
            <pc:docMk/>
            <pc:sldMk cId="0" sldId="280"/>
            <ac:picMk id="425" creationId="{00000000-0000-0000-0000-000000000000}"/>
          </ac:picMkLst>
        </pc:picChg>
      </pc:sldChg>
      <pc:sldChg chg="ord">
        <pc:chgData name="Butler, Paul" userId="S::pbutler@utk.edu::ce57ee94-a6cd-40c3-832c-9d4d835e91ec" providerId="AD" clId="Web-{2E37D441-E2E2-9A41-3F68-6ADB148CFD29}" dt="2025-10-23T02:15:55.868" v="7"/>
        <pc:sldMkLst>
          <pc:docMk/>
          <pc:sldMk cId="0" sldId="281"/>
        </pc:sldMkLst>
      </pc:sldChg>
      <pc:sldChg chg="del ord">
        <pc:chgData name="Butler, Paul" userId="S::pbutler@utk.edu::ce57ee94-a6cd-40c3-832c-9d4d835e91ec" providerId="AD" clId="Web-{2E37D441-E2E2-9A41-3F68-6ADB148CFD29}" dt="2025-10-23T02:19:27.667" v="19"/>
        <pc:sldMkLst>
          <pc:docMk/>
          <pc:sldMk cId="2757036658" sldId="286"/>
        </pc:sldMkLst>
      </pc:sldChg>
      <pc:sldChg chg="addSp delSp modSp mod modClrScheme chgLayout">
        <pc:chgData name="Butler, Paul" userId="S::pbutler@utk.edu::ce57ee94-a6cd-40c3-832c-9d4d835e91ec" providerId="AD" clId="Web-{2E37D441-E2E2-9A41-3F68-6ADB148CFD29}" dt="2025-10-23T03:05:22.800" v="79" actId="1076"/>
        <pc:sldMkLst>
          <pc:docMk/>
          <pc:sldMk cId="1536201060" sldId="329"/>
        </pc:sldMkLst>
        <pc:spChg chg="add del mod ord">
          <ac:chgData name="Butler, Paul" userId="S::pbutler@utk.edu::ce57ee94-a6cd-40c3-832c-9d4d835e91ec" providerId="AD" clId="Web-{2E37D441-E2E2-9A41-3F68-6ADB148CFD29}" dt="2025-10-23T03:04:54.219" v="76"/>
          <ac:spMkLst>
            <pc:docMk/>
            <pc:sldMk cId="1536201060" sldId="329"/>
            <ac:spMk id="3" creationId="{3906C800-488A-6E7E-F8C5-C5965CC4C306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3:05:00.704" v="77"/>
          <ac:spMkLst>
            <pc:docMk/>
            <pc:sldMk cId="1536201060" sldId="329"/>
            <ac:spMk id="4" creationId="{0773D809-E99A-3429-3980-87EF1F5E7E24}"/>
          </ac:spMkLst>
        </pc:spChg>
        <pc:spChg chg="add del mod ord">
          <ac:chgData name="Butler, Paul" userId="S::pbutler@utk.edu::ce57ee94-a6cd-40c3-832c-9d4d835e91ec" providerId="AD" clId="Web-{2E37D441-E2E2-9A41-3F68-6ADB148CFD29}" dt="2025-10-23T03:05:05.954" v="78"/>
          <ac:spMkLst>
            <pc:docMk/>
            <pc:sldMk cId="1536201060" sldId="329"/>
            <ac:spMk id="5" creationId="{0E9A3A55-2ABF-7CFC-E5B8-7E1FF2BAF579}"/>
          </ac:spMkLst>
        </pc:spChg>
        <pc:spChg chg="mod">
          <ac:chgData name="Butler, Paul" userId="S::pbutler@utk.edu::ce57ee94-a6cd-40c3-832c-9d4d835e91ec" providerId="AD" clId="Web-{2E37D441-E2E2-9A41-3F68-6ADB148CFD29}" dt="2025-10-23T03:05:22.800" v="79" actId="1076"/>
          <ac:spMkLst>
            <pc:docMk/>
            <pc:sldMk cId="1536201060" sldId="329"/>
            <ac:spMk id="24" creationId="{A7CFD5DA-5F08-6424-060E-91E14E22159A}"/>
          </ac:spMkLst>
        </pc:spChg>
      </pc:sldChg>
      <pc:sldChg chg="addSp modSp ord">
        <pc:chgData name="Butler, Paul" userId="S::pbutler@utk.edu::ce57ee94-a6cd-40c3-832c-9d4d835e91ec" providerId="AD" clId="Web-{2E37D441-E2E2-9A41-3F68-6ADB148CFD29}" dt="2025-10-23T02:37:58.586" v="74" actId="1076"/>
        <pc:sldMkLst>
          <pc:docMk/>
          <pc:sldMk cId="443789141" sldId="2930"/>
        </pc:sldMkLst>
        <pc:spChg chg="mod">
          <ac:chgData name="Butler, Paul" userId="S::pbutler@utk.edu::ce57ee94-a6cd-40c3-832c-9d4d835e91ec" providerId="AD" clId="Web-{2E37D441-E2E2-9A41-3F68-6ADB148CFD29}" dt="2025-10-23T02:36:55.414" v="68" actId="20577"/>
          <ac:spMkLst>
            <pc:docMk/>
            <pc:sldMk cId="443789141" sldId="2930"/>
            <ac:spMk id="2" creationId="{E7BAF29B-ADFF-DFAC-5939-61D69DFC71A9}"/>
          </ac:spMkLst>
        </pc:spChg>
        <pc:spChg chg="mod">
          <ac:chgData name="Butler, Paul" userId="S::pbutler@utk.edu::ce57ee94-a6cd-40c3-832c-9d4d835e91ec" providerId="AD" clId="Web-{2E37D441-E2E2-9A41-3F68-6ADB148CFD29}" dt="2025-10-23T02:37:58.586" v="74" actId="1076"/>
          <ac:spMkLst>
            <pc:docMk/>
            <pc:sldMk cId="443789141" sldId="2930"/>
            <ac:spMk id="3" creationId="{777AD14B-CE69-3803-4A69-BF8CD7D48DB2}"/>
          </ac:spMkLst>
        </pc:spChg>
        <pc:spChg chg="mod">
          <ac:chgData name="Butler, Paul" userId="S::pbutler@utk.edu::ce57ee94-a6cd-40c3-832c-9d4d835e91ec" providerId="AD" clId="Web-{2E37D441-E2E2-9A41-3F68-6ADB148CFD29}" dt="2025-10-23T02:36:26.835" v="55" actId="1076"/>
          <ac:spMkLst>
            <pc:docMk/>
            <pc:sldMk cId="443789141" sldId="2930"/>
            <ac:spMk id="4" creationId="{2B7EF822-7514-7CA0-F1DD-5E12F8AED638}"/>
          </ac:spMkLst>
        </pc:spChg>
        <pc:spChg chg="mod">
          <ac:chgData name="Butler, Paul" userId="S::pbutler@utk.edu::ce57ee94-a6cd-40c3-832c-9d4d835e91ec" providerId="AD" clId="Web-{2E37D441-E2E2-9A41-3F68-6ADB148CFD29}" dt="2025-10-23T02:36:26.820" v="53" actId="1076"/>
          <ac:spMkLst>
            <pc:docMk/>
            <pc:sldMk cId="443789141" sldId="2930"/>
            <ac:spMk id="6" creationId="{A9BD7E90-8F41-EB09-5E5B-CB8B8C94F47F}"/>
          </ac:spMkLst>
        </pc:spChg>
        <pc:spChg chg="add mod">
          <ac:chgData name="Butler, Paul" userId="S::pbutler@utk.edu::ce57ee94-a6cd-40c3-832c-9d4d835e91ec" providerId="AD" clId="Web-{2E37D441-E2E2-9A41-3F68-6ADB148CFD29}" dt="2025-10-23T02:37:40.743" v="73" actId="20577"/>
          <ac:spMkLst>
            <pc:docMk/>
            <pc:sldMk cId="443789141" sldId="2930"/>
            <ac:spMk id="8" creationId="{F8D817BB-C00A-A435-71E6-D8EC1C101A4D}"/>
          </ac:spMkLst>
        </pc:spChg>
      </pc:sldChg>
      <pc:sldChg chg="modSp ord">
        <pc:chgData name="Butler, Paul" userId="S::pbutler@utk.edu::ce57ee94-a6cd-40c3-832c-9d4d835e91ec" providerId="AD" clId="Web-{2E37D441-E2E2-9A41-3F68-6ADB148CFD29}" dt="2025-10-23T02:18:52.932" v="18" actId="1076"/>
        <pc:sldMkLst>
          <pc:docMk/>
          <pc:sldMk cId="1608967485" sldId="2938"/>
        </pc:sldMkLst>
        <pc:spChg chg="mod">
          <ac:chgData name="Butler, Paul" userId="S::pbutler@utk.edu::ce57ee94-a6cd-40c3-832c-9d4d835e91ec" providerId="AD" clId="Web-{2E37D441-E2E2-9A41-3F68-6ADB148CFD29}" dt="2025-10-23T02:18:52.932" v="18" actId="1076"/>
          <ac:spMkLst>
            <pc:docMk/>
            <pc:sldMk cId="1608967485" sldId="2938"/>
            <ac:spMk id="4" creationId="{94DF08FB-EF03-0C1B-F463-A1AC7FAABD8D}"/>
          </ac:spMkLst>
        </pc:spChg>
      </pc:sldChg>
      <pc:sldChg chg="ord">
        <pc:chgData name="Butler, Paul" userId="S::pbutler@utk.edu::ce57ee94-a6cd-40c3-832c-9d4d835e91ec" providerId="AD" clId="Web-{2E37D441-E2E2-9A41-3F68-6ADB148CFD29}" dt="2025-10-23T02:13:24.159" v="5"/>
        <pc:sldMkLst>
          <pc:docMk/>
          <pc:sldMk cId="3663613401" sldId="2940"/>
        </pc:sldMkLst>
      </pc:sldChg>
      <pc:sldChg chg="del">
        <pc:chgData name="Butler, Paul" userId="S::pbutler@utk.edu::ce57ee94-a6cd-40c3-832c-9d4d835e91ec" providerId="AD" clId="Web-{2E37D441-E2E2-9A41-3F68-6ADB148CFD29}" dt="2025-10-23T02:29:48.342" v="38"/>
        <pc:sldMkLst>
          <pc:docMk/>
          <pc:sldMk cId="4027387429" sldId="2147472716"/>
        </pc:sldMkLst>
      </pc:sldChg>
      <pc:sldChg chg="addSp delSp modSp">
        <pc:chgData name="Butler, Paul" userId="S::pbutler@utk.edu::ce57ee94-a6cd-40c3-832c-9d4d835e91ec" providerId="AD" clId="Web-{2E37D441-E2E2-9A41-3F68-6ADB148CFD29}" dt="2025-10-23T03:14:35.263" v="217" actId="1076"/>
        <pc:sldMkLst>
          <pc:docMk/>
          <pc:sldMk cId="3844228591" sldId="2147472721"/>
        </pc:sldMkLst>
        <pc:spChg chg="del">
          <ac:chgData name="Butler, Paul" userId="S::pbutler@utk.edu::ce57ee94-a6cd-40c3-832c-9d4d835e91ec" providerId="AD" clId="Web-{2E37D441-E2E2-9A41-3F68-6ADB148CFD29}" dt="2025-10-23T03:09:38.582" v="133"/>
          <ac:spMkLst>
            <pc:docMk/>
            <pc:sldMk cId="3844228591" sldId="2147472721"/>
            <ac:spMk id="2" creationId="{28DD1284-37B0-0792-EA16-1ECF075BE10F}"/>
          </ac:spMkLst>
        </pc:spChg>
        <pc:spChg chg="del mod">
          <ac:chgData name="Butler, Paul" userId="S::pbutler@utk.edu::ce57ee94-a6cd-40c3-832c-9d4d835e91ec" providerId="AD" clId="Web-{2E37D441-E2E2-9A41-3F68-6ADB148CFD29}" dt="2025-10-23T03:13:33.574" v="206"/>
          <ac:spMkLst>
            <pc:docMk/>
            <pc:sldMk cId="3844228591" sldId="2147472721"/>
            <ac:spMk id="7" creationId="{EAB97824-E355-3E80-5BBD-E4E57BF696B1}"/>
          </ac:spMkLst>
        </pc:spChg>
        <pc:spChg chg="add del mod">
          <ac:chgData name="Butler, Paul" userId="S::pbutler@utk.edu::ce57ee94-a6cd-40c3-832c-9d4d835e91ec" providerId="AD" clId="Web-{2E37D441-E2E2-9A41-3F68-6ADB148CFD29}" dt="2025-10-23T03:09:51.317" v="135"/>
          <ac:spMkLst>
            <pc:docMk/>
            <pc:sldMk cId="3844228591" sldId="2147472721"/>
            <ac:spMk id="9" creationId="{38A89093-422B-4050-4961-E123019855CA}"/>
          </ac:spMkLst>
        </pc:spChg>
        <pc:spChg chg="add">
          <ac:chgData name="Butler, Paul" userId="S::pbutler@utk.edu::ce57ee94-a6cd-40c3-832c-9d4d835e91ec" providerId="AD" clId="Web-{2E37D441-E2E2-9A41-3F68-6ADB148CFD29}" dt="2025-10-23T03:09:39.582" v="134"/>
          <ac:spMkLst>
            <pc:docMk/>
            <pc:sldMk cId="3844228591" sldId="2147472721"/>
            <ac:spMk id="11" creationId="{255B357D-E683-C7C9-DAFB-2113D6A9F649}"/>
          </ac:spMkLst>
        </pc:spChg>
        <pc:spChg chg="add mod">
          <ac:chgData name="Butler, Paul" userId="S::pbutler@utk.edu::ce57ee94-a6cd-40c3-832c-9d4d835e91ec" providerId="AD" clId="Web-{2E37D441-E2E2-9A41-3F68-6ADB148CFD29}" dt="2025-10-23T03:14:35.263" v="217" actId="1076"/>
          <ac:spMkLst>
            <pc:docMk/>
            <pc:sldMk cId="3844228591" sldId="2147472721"/>
            <ac:spMk id="13" creationId="{27784A1F-3F50-423C-9191-A7D7AE7E45A2}"/>
          </ac:spMkLst>
        </pc:spChg>
        <pc:spChg chg="add mod">
          <ac:chgData name="Butler, Paul" userId="S::pbutler@utk.edu::ce57ee94-a6cd-40c3-832c-9d4d835e91ec" providerId="AD" clId="Web-{2E37D441-E2E2-9A41-3F68-6ADB148CFD29}" dt="2025-10-23T03:14:25.700" v="216" actId="1076"/>
          <ac:spMkLst>
            <pc:docMk/>
            <pc:sldMk cId="3844228591" sldId="2147472721"/>
            <ac:spMk id="14" creationId="{5E72E60A-A1B6-F4F5-5D7E-5EC244E8FE7D}"/>
          </ac:spMkLst>
        </pc:spChg>
      </pc:sldChg>
      <pc:sldChg chg="addSp modSp">
        <pc:chgData name="Butler, Paul" userId="S::pbutler@utk.edu::ce57ee94-a6cd-40c3-832c-9d4d835e91ec" providerId="AD" clId="Web-{2E37D441-E2E2-9A41-3F68-6ADB148CFD29}" dt="2025-10-23T02:23:37.069" v="37" actId="20577"/>
        <pc:sldMkLst>
          <pc:docMk/>
          <pc:sldMk cId="3997200612" sldId="2147472727"/>
        </pc:sldMkLst>
        <pc:spChg chg="mod">
          <ac:chgData name="Butler, Paul" userId="S::pbutler@utk.edu::ce57ee94-a6cd-40c3-832c-9d4d835e91ec" providerId="AD" clId="Web-{2E37D441-E2E2-9A41-3F68-6ADB148CFD29}" dt="2025-10-23T02:23:37.069" v="37" actId="20577"/>
          <ac:spMkLst>
            <pc:docMk/>
            <pc:sldMk cId="3997200612" sldId="2147472727"/>
            <ac:spMk id="5" creationId="{337DF29F-90C7-4FA9-3046-643117F451BA}"/>
          </ac:spMkLst>
        </pc:spChg>
        <pc:grpChg chg="add">
          <ac:chgData name="Butler, Paul" userId="S::pbutler@utk.edu::ce57ee94-a6cd-40c3-832c-9d4d835e91ec" providerId="AD" clId="Web-{2E37D441-E2E2-9A41-3F68-6ADB148CFD29}" dt="2025-10-23T02:23:13.772" v="21"/>
          <ac:grpSpMkLst>
            <pc:docMk/>
            <pc:sldMk cId="3997200612" sldId="2147472727"/>
            <ac:grpSpMk id="6" creationId="{A977286A-0939-3EB5-98F5-6634C79C80AC}"/>
          </ac:grpSpMkLst>
        </pc:grpChg>
        <pc:picChg chg="mod">
          <ac:chgData name="Butler, Paul" userId="S::pbutler@utk.edu::ce57ee94-a6cd-40c3-832c-9d4d835e91ec" providerId="AD" clId="Web-{2E37D441-E2E2-9A41-3F68-6ADB148CFD29}" dt="2025-10-23T02:23:18.835" v="22" actId="1076"/>
          <ac:picMkLst>
            <pc:docMk/>
            <pc:sldMk cId="3997200612" sldId="2147472727"/>
            <ac:picMk id="14" creationId="{CF4E3843-3D78-F552-6512-143CA830C9C1}"/>
          </ac:picMkLst>
        </pc:picChg>
      </pc:sldChg>
      <pc:sldChg chg="modSp add replId">
        <pc:chgData name="Butler, Paul" userId="S::pbutler@utk.edu::ce57ee94-a6cd-40c3-832c-9d4d835e91ec" providerId="AD" clId="Web-{2E37D441-E2E2-9A41-3F68-6ADB148CFD29}" dt="2025-10-23T02:31:39.516" v="52" actId="20577"/>
        <pc:sldMkLst>
          <pc:docMk/>
          <pc:sldMk cId="669783450" sldId="2147472733"/>
        </pc:sldMkLst>
        <pc:spChg chg="mod">
          <ac:chgData name="Butler, Paul" userId="S::pbutler@utk.edu::ce57ee94-a6cd-40c3-832c-9d4d835e91ec" providerId="AD" clId="Web-{2E37D441-E2E2-9A41-3F68-6ADB148CFD29}" dt="2025-10-23T02:31:39.516" v="52" actId="20577"/>
          <ac:spMkLst>
            <pc:docMk/>
            <pc:sldMk cId="669783450" sldId="2147472733"/>
            <ac:spMk id="10" creationId="{FE3340D4-9BED-8F4A-F44A-D1E855EF3F5A}"/>
          </ac:spMkLst>
        </pc:spChg>
      </pc:sldChg>
      <pc:sldChg chg="add del">
        <pc:chgData name="Butler, Paul" userId="S::pbutler@utk.edu::ce57ee94-a6cd-40c3-832c-9d4d835e91ec" providerId="AD" clId="Web-{2E37D441-E2E2-9A41-3F68-6ADB148CFD29}" dt="2025-10-23T02:19:36.354" v="20"/>
        <pc:sldMkLst>
          <pc:docMk/>
          <pc:sldMk cId="3811278458" sldId="214747273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27197 20119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28709 10648 1831 0 0,'-1'-4'10528'0'0,"-5"-6"-10400"0"0,-2-4 40 0 0,0 0-80 0 0,1 1-48 0 0,0 2-16 0 0,2 1 8 0 0,2 1-16 0 0,1 0 128 0 0,1 3-72 0 0,0 0 232 0 0,1 1-152 0 0,-1 0 200 0 0,0-2-176 0 0,-1 2-56 0 0,0 3-56 0 0,-1 2-56 0 0,0-1 0 0 0,0-1-8 0 0,-1 1 0 0 0,1-1 40 0 0,1-1-24 0 0,0-4 120 0 0,0 1-64 0 0,1-4 128 0 0,1 1-96 0 0,-1-2 80 0 0,0 0-96 0 0,1 2 48 0 0,-1 0-72 0 0,1-2-32 0 0,-1 0-16 0 0,0 0-32 0 0,0-2 8 0 0,0 1 8 0 0,-1 2 0 0 0,0-1 0 0 0,1 1 0 0 0,1 1 8 0 0,0 1 48 0 0,0-1-24 0 0,0-1 48 0 0,0 1-40 0 0,1-1 232 0 0,0-2-136 0 0,0-2 184 0 0,1-1-160 0 0,3-1 96 0 0,1-1-128 0 0,1 3 0 0 0,1 1-64 0 0,0 2-72 0 0,1 0 8 0 0,1 0 8 0 0,2 0-8 0 0,1 0 56 0 0,1 2-32 0 0,2-2 152 0 0,2-1-88 0 0,1-1 232 0 0,2-1-160 0 0,2 1 88 0 0,0-1-120 0 0,1 4 64 0 0,1 1-96 0 0,1 3 24 0 0,0 1-56 0 0,1 0 112 0 0,0 2-88 0 0,0 0 40 0 0,1 0-64 0 0,-1-1-8 0 0,0 2-24 0 0,-1-1 24 0 0,0 1-24 0 0,-1 0 16 0 0,0-1-24 0 0,0 1 72 0 0,1-1-48 0 0,-1 1 72 0 0,1 2-56 0 0,-1 0-8 0 0,-3 1-32 0 0,-3-2-8 0 0,-3 0-8 0 0,-1 0-8 0 0,0-1 0 0 0,1 0 0 0 0,1 0 0 0 0,1 1 56 0 0,1 1-32 0 0,-1 0 64 0 0,-2 0-40 0 0,0 1 48 0 0,0 0-48 0 0,2 2 16 0 0,3-3-32 0 0,2 1-8 0 0,4-2-8 0 0,2-2-32 0 0,3 1 8 0 0,2-1 32 0 0,2-1-16 0 0,3-2 40 0 0,2 1-24 0 0,1-1 0 0 0,1 1-16 0 0,1 1-24 0 0,1-1 8 0 0,1 1 24 0 0,2 0-8 0 0,0 1-8 0 0,0-2 0 0 0,2 1-8 0 0,0-2 8 0 0,0 1 0 0 0,3-1 0 0 0,0-1 0 0 0,2 1 0 0 0,-1-1 0 0 0,1 1 0 0 0,0-2 0 0 0,-1 1 0 0 0,0-1-8 0 0,0 0 0 0 0,0 1 16 0 0,-1 0-8 0 0,1 1 8 0 0,-1-1-8 0 0,1 0-16 0 0,-1 0 8 0 0,1 1 8 0 0,0-1 0 0 0,-1 1 0 0 0,-1 2 0 0 0,-1-1-16 0 0,-1 1 8 0 0,-1 1 8 0 0,-2-1 0 0 0,0 1 16 0 0,0 1-8 0 0,0-1-24 0 0,0 1 8 0 0,-1-2 16 0 0,0 2 0 0 0,0 1-8 0 0,-1 2 0 0 0,0 1-8 0 0,-3-1 8 0 0,0 2 8 0 0,-1-3-8 0 0,-2-1 0 0 0,1-1 0 0 0,0 1-8 0 0,2 0 8 0 0,0 0 8 0 0,3 0 0 0 0,1 0-8 0 0,0 0 0 0 0,1 1 0 0 0,-1 1 0 0 0,1 0 72 0 0,1 0-32 0 0,0 0 32 0 0,0 0-32 0 0,0-1-24 0 0,0 0-8 0 0,1 1 8 0 0,-1-1-8 0 0,0 0-8 0 0,1-1 0 0 0,-1 1-16 0 0,0-1 8 0 0,0 1 16 0 0,-1-1-8 0 0,-1 1-8 0 0,0 0 0 0 0,-1 0 16 0 0,1-1-8 0 0,-1 1-8 0 0,1 1 8 0 0,-2-1 8 0 0,1 0-8 0 0,-2 0 8 0 0,1 0-8 0 0,-2 0 48 0 0,0 0-24 0 0,0 0 16 0 0,-1 0-24 0 0,-1 0 8 0 0,0 0-16 0 0,-1 1 40 0 0,0-1-24 0 0,-1 1 16 0 0,0-1-16 0 0,1 0-24 0 0,0 0 0 0 0,1 0 24 0 0,0 0-8 0 0,0 0 88 0 0,1 0-56 0 0,1 0 136 0 0,0 0-88 0 0,1 0-16 0 0,1 0-40 0 0,0 0-24 0 0,-1 0-8 0 0,0 0-8 0 0,0 0 0 0 0,-2 0-16 0 0,-1 0 8 0 0,-2 0 24 0 0,1 0-8 0 0,-1 0 72 0 0,0 0-40 0 0,0 0 112 0 0,0 0-80 0 0,-1 0 64 0 0,0-1-72 0 0,-1 1-8 0 0,-1-1-24 0 0,0 1 0 0 0,0 0-16 0 0,-1 0-16 0 0,0 1 0 0 0,0 1-8 0 0,0 0 0 0 0,-1 0 24 0 0,-1-1-8 0 0,0 0 32 0 0,0-1-24 0 0,-1 0 136 0 0,1 0-80 0 0,0 0 40 0 0,-1 0-56 0 0,2 0 24 0 0,1 0-40 0 0,1 1-16 0 0,1 1-8 0 0,2 0 40 0 0,0 2-24 0 0,1-2-16 0 0,1-1-8 0 0,0 1 48 0 0,1-1-24 0 0,-1 1 16 0 0,-1-1-24 0 0,-2 1 8 0 0,-2 1-16 0 0,-2-1-8 0 0,-2 0 0 0 0,-3 0 16 0 0,-1 1-16 0 0,-1-1 56 0 0,-1 2-32 0 0,-2-1 96 0 0,-1 0-64 0 0,-1 2 56 0 0,-1-1-56 0 0,0 1 0 0 0,0 3-32 0 0,1-1-16 0 0,0 3-8 0 0,0 3-8 0 0,1 2 0 0 0,0 4 64 0 0,0 2-32 0 0,0 5 104 0 0,0 2-72 0 0,-2 1 176 0 0,-1 2-120 0 0,0 1 8 0 0,-1-1-64 0 0,0 2-40 0 0,-1-2-8 0 0,0-1 0 0 0,0 0-8 0 0,-1-2 0 0 0,0-2-8 0 0,-1-3-8 0 0,-1 0 8 0 0,-1 1 8 0 0,-1 0 0 0 0,0-1 80 0 0,-1 4-40 0 0,0 2 24 0 0,0 5-32 0 0,-1 3-8 0 0,-1 2-16 0 0,0 2 40 0 0,-1 0-32 0 0,-1 0 8 0 0,0 0-16 0 0,-1-1 16 0 0,0-1-16 0 0,-1 1 8 0 0,1-1-8 0 0,-1-2-24 0 0,-1-1 0 0 0,0-2 16 0 0,-1-3-8 0 0,0 0 8 0 0,0-1-8 0 0,0 1 0 0 0,0 0 0 0 0,-1 3 16 0 0,1 0-8 0 0,0 3 8 0 0,1 2-8 0 0,0 1 80 0 0,1 1-48 0 0,1 0 32 0 0,-1-2-40 0 0,1 0 8 0 0,0-2-16 0 0,1 0-8 0 0,1-1-8 0 0,-1-3-24 0 0,0 0 8 0 0,0-3 8 0 0,-1-1 0 0 0,0-2 32 0 0,0-1-16 0 0,-1-2 112 0 0,-1-2-64 0 0,0-4 56 0 0,0-2-64 0 0,-1-1-40 0 0,-1-2-8 0 0,1 1 0 0 0,0-1-8 0 0,-1 1 0 0 0,1 0 0 0 0,0 0-16 0 0,0 0 8 0 0,-1 2 8 0 0,1 0 0 0 0,0 1-8 0 0,0 0 8 0 0,0 2 0 0 0,-1 0 0 0 0,1 2 16 0 0,0 0-8 0 0,-2 1 8 0 0,0 2-8 0 0,0 0-16 0 0,-1 2 0 0 0,0 3 16 0 0,0-1-8 0 0,0 1 16 0 0,0 1-8 0 0,-1-1-8 0 0,1 0 0 0 0,-2-1 0 0 0,1 1 0 0 0,0-2 0 0 0,-1-2 0 0 0,0 0 8 0 0,-1-2-8 0 0,1-2 88 0 0,-1-2-40 0 0,1-1-16 0 0,-1 1-16 0 0,2-2-16 0 0,-1 0 0 0 0,2 2 16 0 0,-1-1-8 0 0,0 0-8 0 0,0 1 0 0 0,1-1-8 0 0,-1 1 0 0 0,0 0 8 0 0,-1 0 0 0 0,0 2 24 0 0,-1 1-8 0 0,1 0 40 0 0,-1 3-32 0 0,2 1 8 0 0,-1 0-16 0 0,1 0-16 0 0,0 0 0 0 0,0-1 0 0 0,1 1 0 0 0,0-2-24 0 0,0 1 8 0 0,0-1 8 0 0,0 0 8 0 0,-1 0-8 0 0,0-1 8 0 0,0 1 0 0 0,-2-1 0 0 0,1 0 48 0 0,-1-2-24 0 0,0 0 56 0 0,-1-2-40 0 0,1-2-24 0 0,-1-1-8 0 0,1-2-24 0 0,0-1 8 0 0,0-2-64 0 0,0 1 40 0 0,0 0-72 0 0,1-1 56 0 0,-1 1 16 0 0,0-1 16 0 0,0 1 0 0 0,1-1 8 0 0,-1 1 16 0 0,0-1-8 0 0,0 1 0 0 0,0 1 0 0 0,1-1-16 0 0,-1 2 8 0 0,0 0 8 0 0,0 1 0 0 0,-1 2 0 0 0,1 3 0 0 0,-1 1-16 0 0,0 3 8 0 0,-1 1 16 0 0,1 3 0 0 0,1-1 0 0 0,-1 0-8 0 0,2-1 8 0 0,0-2 0 0 0,1 0-8 0 0,0-3 0 0 0,1 0-8 0 0,1-2 8 0 0,0 1 0 0 0,1-3 0 0 0,0 0 0 0 0,1 2 0 0 0,0-3 16 0 0,0 1-8 0 0,-1-1 16 0 0,1 1-8 0 0,0-1 8 0 0,-1-2-8 0 0,-1 0 32 0 0,-1-1-24 0 0,1-1 48 0 0,-1-1-32 0 0,0-1 72 0 0,-1 1-56 0 0,1 0 16 0 0,0 0-32 0 0,0 0 0 0 0,0 0-16 0 0,0 1-16 0 0,0 0-8 0 0,0-1-16 0 0,0 1 8 0 0,0 0 0 0 0,0 1 0 0 0,0 0 8 0 0,0 0 0 0 0,0 2 8 0 0,0 2-8 0 0,0 3-16 0 0,0 3 8 0 0,0 3 16 0 0,0 3 0 0 0,0 3 0 0 0,-2 0 0 0 0,1 2 32 0 0,-1-2-24 0 0,-1 0 80 0 0,0 0-48 0 0,-1-2 64 0 0,-1 0-56 0 0,0-2 40 0 0,0-1-48 0 0,-1-1 0 0 0,0-2-24 0 0,0-2-16 0 0,1-3 0 0 0,-1 0-72 0 0,2-3 32 0 0,0-1-8 0 0,0-2 16 0 0,1-1 0 0 0,1-1 8 0 0,-1-2 16 0 0,0 2 0 0 0,0 0 0 0 0,-1 1 0 0 0,0 1 0 0 0,-1 0 0 0 0,0 1-32 0 0,-1 1 16 0 0,0 1-48 0 0,-1 0 32 0 0,0 2-56 0 0,0-2 40 0 0,-1 1-16 0 0,0 1 32 0 0,0 2-32 0 0,1 0 32 0 0,-1 3 16 0 0,2 1 8 0 0,-1 1-48 0 0,1 2 24 0 0,1-1-96 0 0,0-2 64 0 0,1 0-56 0 0,2-3 64 0 0,0-3-200 0 0,1-2 128 0 0,0-2-24 0 0,1-2 80 0 0,0-2 48 0 0,0 0 16 0 0,1-3-8 0 0,-1 2 8 0 0,0 0 16 0 0,0-1 0 0 0,0 0-56 0 0,0 2 24 0 0,0-1-152 0 0,0 1 88 0 0,-1 1-208 0 0,0 2 152 0 0,-1 1-168 0 0,-1 1 160 0 0,0-2-96 0 0,1-2 128 0 0,1-5-13984 0 0,1-3 14104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32351 15287 2663 0 0,'4'1'7352'0'0,"7"0"-6648"0"0,5 1-352 0 0,2 0 448 0 0,3 0-400 0 0,1 1 176 0 0,0 0-288 0 0,0-2 368 0 0,1 1-328 0 0,0 0 184 0 0,0-1-256 0 0,1-1 168 0 0,1 0-208 0 0,2 0 216 0 0,1-1-216 0 0,0 0 144 0 0,0 0-176 0 0,1 0 168 0 0,0 0-176 0 0,1 1 104 0 0,-4-1-136 0 0,-4 0-56 0 0,-3 0-40 0 0,-1 1-40 0 0,-1 0 0 0 0,-2-1 16 0 0,0 1-16 0 0,-1 0-16 0 0,3 0 8 0 0,1 0 16 0 0,2 0-8 0 0,3 0 216 0 0,2-1-112 0 0,2-1 160 0 0,0 0-136 0 0,2 0 72 0 0,1-1-104 0 0,1 0 64 0 0,1 0-88 0 0,1 0 88 0 0,1 1-88 0 0,1-1 64 0 0,0 1-72 0 0,0 0 88 0 0,0-1-80 0 0,2 1 72 0 0,-1-1-72 0 0,1 1 104 0 0,-1 0-96 0 0,0-1 152 0 0,0 1-120 0 0,-2 0 128 0 0,-1-1-128 0 0,-2 2 48 0 0,1 0-80 0 0,-2 0 24 0 0,1 1-56 0 0,-1 0-16 0 0,1 0-24 0 0,1 0 40 0 0,0-1-32 0 0,1 0 56 0 0,1-1-40 0 0,1 0-8 0 0,1 0-16 0 0,0-1 72 0 0,0 1-48 0 0,0-1 184 0 0,1 0-112 0 0,0 0 80 0 0,0 0-96 0 0,0 0 8 0 0,-1 0-48 0 0,1 0 24 0 0,-1 0-40 0 0,0-1 8 0 0,1-1-24 0 0,0 0 0 0 0,0 0-16 0 0,1 0 0 0 0,0-1-8 0 0,1 1-8 0 0,0-2 0 0 0,1 1 0 0 0,-1-1 8 0 0,1 0 64 0 0,-1 0-32 0 0,0 1 32 0 0,0 0-32 0 0,-1 1 8 0 0,0-1-24 0 0,-1 0 0 0 0,-2 1-8 0 0,-2 1-8 0 0,0 0 0 0 0,-2 1-16 0 0,-2 0 8 0 0,1 0 0 0 0,-1 0 0 0 0,-1 1 8 0 0,1 0 0 0 0,0 1-16 0 0,1 1 8 0 0,0 0 24 0 0,1 0-8 0 0,0 0 8 0 0,0 0-8 0 0,1 0 40 0 0,0 0-24 0 0,-1 0 24 0 0,1 0-24 0 0,0 0 16 0 0,0 0-24 0 0,-1-1-8 0 0,1-1-8 0 0,-1 0 24 0 0,1-1-8 0 0,-1 0 8 0 0,-1 0-8 0 0,-1 0 24 0 0,0 1-24 0 0,-2-1 32 0 0,-1 0-24 0 0,0 0 8 0 0,-1 0-16 0 0,-1 0 40 0 0,-1 0-32 0 0,0 1 8 0 0,-1 0-16 0 0,0 0-8 0 0,0 1-8 0 0,0-1-8 0 0,-1 1 0 0 0,-1 1 8 0 0,0-1 0 0 0,0 1 0 0 0,-1 0 0 0 0,-1 0-16 0 0,-2 0 8 0 0,0 0 16 0 0,-2 0 0 0 0,-1 1 0 0 0,-1 0 0 0 0,-1 1-8 0 0,-1 0 0 0 0,-1 1 8 0 0,2-1-8 0 0,1 2 0 0 0,2-1 0 0 0,0 1-96 0 0,1-1 48 0 0,-1-1-248 0 0,-3-1 152 0 0,-1 0-424 0 0,-3-1 288 0 0,-2 0-3200 0 0,-1-2 1168 0 0,-2 0 1160 0 0,0-2-4536 0 0,-1 0 5688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32406 14851 2847 0 0,'-2'3'4384'0'0,"-4"8"-4144"0"0,-1 5 512 0 0,-2 1-376 0 0,-1 2 520 0 0,-1 1-448 0 0,1 0 408 0 0,1-1-432 0 0,-1 0 192 0 0,0-1-304 0 0,1 0 104 0 0,0 1-208 0 0,-1 1 48 0 0,-1 0-128 0 0,0-1 56 0 0,-2 2-88 0 0,0 0 72 0 0,-1 0-80 0 0,1-1 136 0 0,-1-3-112 0 0,1-2-16 0 0,1-1-48 0 0,1-1-48 0 0,1-3 0 0 0,3-1-40 0 0,1-1 16 0 0,1-3-16 0 0,3-1 40 0 0,2-3-144 0 0,2 0 72 0 0,4-3-1744 0 0,2-3 904 0 0,2-5-2768 0 0,-1 0 3680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32106 15369 1879 0 0,'4'0'10704'0'0,"7"1"-10344"0"0,4 2 312 0 0,4 0-336 0 0,2 1 144 0 0,1 0-240 0 0,-1-1 104 0 0,-1 2-168 0 0,-1 1 200 0 0,-1 1-192 0 0,-1 0 264 0 0,-1 2-224 0 0,-1-1 88 0 0,-1 2-152 0 0,1 0 24 0 0,-2 1-96 0 0,1 0 168 0 0,0 0-128 0 0,-1 0 56 0 0,-1-1-88 0 0,-1 0 72 0 0,-1 2-88 0 0,-2 0 56 0 0,0-1-72 0 0,-1-1 16 0 0,-1 0-40 0 0,-1-3 32 0 0,0 0-40 0 0,-2 0 32 0 0,1 2-32 0 0,-1-2 32 0 0,0-1 48 0 0,0 0-72 0 0,-2-1 32 0 0,1 0-32 0 0,-2 0 8 0 0,1 0-72 0 0,-1 0 8 0 0,0 0-144 0 0,0 0 80 0 0,0-1-312 0 0,0-1-888 0 0,-1-3 736 0 0,0-4-2224 0 0,1-4 1384 0 0,-1-5-2856 0 0,0-1 4240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00:23:36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32137 9837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A64BDE02-06FA-2966-85EB-2ACE2B7A8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>
            <a:extLst>
              <a:ext uri="{FF2B5EF4-FFF2-40B4-BE49-F238E27FC236}">
                <a16:creationId xmlns:a16="http://schemas.microsoft.com/office/drawing/2014/main" id="{A6DE9BC2-4386-9D5E-E1B6-85CF6C801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>
            <a:extLst>
              <a:ext uri="{FF2B5EF4-FFF2-40B4-BE49-F238E27FC236}">
                <a16:creationId xmlns:a16="http://schemas.microsoft.com/office/drawing/2014/main" id="{62200851-D3E9-309F-94EC-21F0C8C21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>
            <a:extLst>
              <a:ext uri="{FF2B5EF4-FFF2-40B4-BE49-F238E27FC236}">
                <a16:creationId xmlns:a16="http://schemas.microsoft.com/office/drawing/2014/main" id="{46F4F496-4CB3-417B-2CF1-4593EB654F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22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D50E0E08-AB2B-7B1F-7352-527111C7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>
            <a:extLst>
              <a:ext uri="{FF2B5EF4-FFF2-40B4-BE49-F238E27FC236}">
                <a16:creationId xmlns:a16="http://schemas.microsoft.com/office/drawing/2014/main" id="{1F12A5FF-7254-1E65-B5B7-2D9736847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>
            <a:extLst>
              <a:ext uri="{FF2B5EF4-FFF2-40B4-BE49-F238E27FC236}">
                <a16:creationId xmlns:a16="http://schemas.microsoft.com/office/drawing/2014/main" id="{B180A431-65AB-9A32-972C-41B0BE608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>
            <a:extLst>
              <a:ext uri="{FF2B5EF4-FFF2-40B4-BE49-F238E27FC236}">
                <a16:creationId xmlns:a16="http://schemas.microsoft.com/office/drawing/2014/main" id="{F5F65901-0F72-B446-2A4D-4BF55F8AAD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4ca4c097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54ca4c09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58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ed9889a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5ed9889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490441E3-1E0A-F24B-7009-DF2BDE249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>
            <a:extLst>
              <a:ext uri="{FF2B5EF4-FFF2-40B4-BE49-F238E27FC236}">
                <a16:creationId xmlns:a16="http://schemas.microsoft.com/office/drawing/2014/main" id="{76C53FDE-39EC-EC68-5125-BC8717BB6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>
            <a:extLst>
              <a:ext uri="{FF2B5EF4-FFF2-40B4-BE49-F238E27FC236}">
                <a16:creationId xmlns:a16="http://schemas.microsoft.com/office/drawing/2014/main" id="{3FF777AF-642A-E6DF-17A2-4CFD732A3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>
            <a:extLst>
              <a:ext uri="{FF2B5EF4-FFF2-40B4-BE49-F238E27FC236}">
                <a16:creationId xmlns:a16="http://schemas.microsoft.com/office/drawing/2014/main" id="{295CEF06-789A-9FA5-BBF1-4F8CA93147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40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d9889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d9889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ed9889a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ed9889a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455122CD-DEB7-530D-A5AC-D6470804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>
            <a:extLst>
              <a:ext uri="{FF2B5EF4-FFF2-40B4-BE49-F238E27FC236}">
                <a16:creationId xmlns:a16="http://schemas.microsoft.com/office/drawing/2014/main" id="{833D5E03-CF70-42ED-75CD-68DFC8CAB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>
            <a:extLst>
              <a:ext uri="{FF2B5EF4-FFF2-40B4-BE49-F238E27FC236}">
                <a16:creationId xmlns:a16="http://schemas.microsoft.com/office/drawing/2014/main" id="{AC94A797-58DF-9833-65BB-55305ED34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>
            <a:extLst>
              <a:ext uri="{FF2B5EF4-FFF2-40B4-BE49-F238E27FC236}">
                <a16:creationId xmlns:a16="http://schemas.microsoft.com/office/drawing/2014/main" id="{199BC1E9-9EAD-8292-64D8-E411BBBF5E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27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2025-10-24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455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14500" y="419695"/>
            <a:ext cx="876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2300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0914497" y="7072312"/>
            <a:ext cx="65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98249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2025-10-24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69F0-DA45-48E5-8B49-22A2B82DD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A5B0B-6BA6-45E7-A014-DD030662C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1E622-5E1A-427E-9F31-4E7C7608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80465-8969-4992-A8DB-75383240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89E7-C75A-460B-A327-157379EE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72315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5596-787B-4395-8009-022862DA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071A-E5B5-403F-B593-BA29EF9D0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6627-8EA3-47ED-AA10-992AE829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EA91-10BD-4C3D-A50F-10B96858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9D5C-1134-46E5-A46D-1B8A28EC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46009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88E5-DED7-4428-97B9-47B02F72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469DF-4B3B-475E-BFC6-969182067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CD5CB-4ED8-4B7F-9120-B9FF428B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68AC-C5F6-4A16-9836-3997EE2A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58F5-0E53-48AB-AF66-2133D16A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80476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01D0-9A64-4140-B9AC-DBA975A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6020-E5BC-4A5C-8794-71B65B5D1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733F9-D1BF-4873-AD83-C142C8A67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FA3FC-42E3-43D6-A4DA-5AE07945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7A770-70FF-4D3D-8234-E5515C2C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C0C29-336A-4621-9A47-F1D237AC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4471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8523-CB65-4C90-BDF8-F1388E84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36E83-6A52-4C70-8297-A8B2B766B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99A5E-A120-401B-A724-A6B84A9A1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84C10-CA34-4A3C-9C09-02EB64873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82DE-C0FD-4617-A98B-090C59E61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2B2D0-BF0F-4682-ADAF-51706A18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53B81-41CB-4DF0-8EC0-A1DD8881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97E16-B0B3-4FAC-B9E1-FCBD2126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14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AF19-63CE-433E-9BE8-A55D16AA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3566D-12AA-4E69-B384-84034AEF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13776-9441-4FC0-BA0A-A27731AF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0A7F6-E5C1-4CFC-BD4F-8DD8CA9A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92227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D2921-F36A-4556-BF8D-C0AF417C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42241-8581-40D0-8B97-3CAF74A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AE17-1CC4-428C-AE48-40A65CD7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281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BCF1-6EA0-47B7-A4AE-3A897C04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C891-AFA0-4D12-B5EB-5139859A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4514A-E45A-43D5-B305-A1C3ED599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61C93-59DA-4DCA-A1F5-7F92235C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7653-305E-4F0F-B9CC-03B42676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E9952-15C9-453F-A4A2-7B4032CB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681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104C-02BC-41A2-8FC8-9CE98A2D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F7B5D-EEC8-431A-A16D-B744EDE78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56F1E-02AA-42FE-861B-1B141E20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9F8F8-2495-4EE8-ACE5-BCD565BA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D9EEB-847C-4261-8029-8BAA773B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4E79-B8DD-4017-9C2C-2232371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54146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A261-7CB7-4073-928B-401858CC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0D885-ACEB-4082-9C8B-0E73B6422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7F79-8DC9-41B4-9362-432C742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95397-462A-48A0-AE6F-63459C40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2EC9-EF2D-4CA1-9DA3-53CD76C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1501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FC193-CA4D-4948-8B0B-E002973E1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BE265-32B5-4F36-9FCC-02644261A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C7386-9D71-4803-AA28-14CB0EC4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8330-83DA-4E9B-B451-C43FD59C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24F1A-2DA9-44F5-8151-FA94BB79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4249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8196373" y="5417963"/>
            <a:ext cx="541227" cy="4131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09534">
              <a:defRPr sz="154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556672"/>
      </p:ext>
    </p:extLst>
  </p:cSld>
  <p:clrMapOvr>
    <a:masterClrMapping/>
  </p:clrMapOvr>
  <p:transition spd="med"/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2_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831360" y="545760"/>
            <a:ext cx="11360160" cy="8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52896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00029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14500" y="419695"/>
            <a:ext cx="876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2300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0914497" y="7072312"/>
            <a:ext cx="65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4119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2025-10-24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/39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9587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714500" y="419696"/>
            <a:ext cx="8763001" cy="38397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642868">
              <a:defRPr sz="2531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0914497" y="7072312"/>
            <a:ext cx="906231" cy="526213"/>
          </a:xfrm>
          <a:prstGeom prst="rect">
            <a:avLst/>
          </a:prstGeom>
        </p:spPr>
        <p:txBody>
          <a:bodyPr/>
          <a:lstStyle>
            <a:lvl1pPr>
              <a:defRPr sz="2531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9640303"/>
      </p:ext>
    </p:extLst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7" r:id="rId12"/>
    <p:sldLayoutId id="2147483750" r:id="rId13"/>
    <p:sldLayoutId id="214748375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10/24/2025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7ACF1-AB99-4492-9490-ACC879D7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E5A3-EA2D-40F5-A0BA-11A1040E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BF204-0DDF-4193-B01A-79AEF1118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205F-0083-4BD2-82F3-4E36243638D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3072D-6F48-42CA-8A79-775343236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/39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C96F-3A8E-4931-8C38-E7DB77B3E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2AE2-6499-47C6-B239-D02F9505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78" r:id="rId16"/>
    <p:sldLayoutId id="2147483679" r:id="rId17"/>
    <p:sldLayoutId id="2147483680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sasview.org/" TargetMode="External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asview.org/" TargetMode="External"/><Relationship Id="rId5" Type="http://schemas.openxmlformats.org/officeDocument/2006/relationships/hyperlink" Target="http://github.com/SasView" TargetMode="Externa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elp@sasview.org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12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7.png"/><Relationship Id="rId1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asview.org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elp@sasview.org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3;p40">
            <a:extLst>
              <a:ext uri="{FF2B5EF4-FFF2-40B4-BE49-F238E27FC236}">
                <a16:creationId xmlns:a16="http://schemas.microsoft.com/office/drawing/2014/main" id="{19906C4E-F9A5-814D-357B-7FA7302EA22B}"/>
              </a:ext>
            </a:extLst>
          </p:cNvPr>
          <p:cNvSpPr/>
          <p:nvPr/>
        </p:nvSpPr>
        <p:spPr>
          <a:xfrm>
            <a:off x="233702" y="2056906"/>
            <a:ext cx="3815978" cy="4203126"/>
          </a:xfrm>
          <a:prstGeom prst="rect">
            <a:avLst/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67" tIns="55867" rIns="55867" bIns="55867" anchor="t" anchorCtr="0">
            <a:noAutofit/>
          </a:bodyPr>
          <a:lstStyle/>
          <a:p>
            <a:pPr algn="ctr">
              <a:buSzPts val="1500"/>
            </a:pP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Code Hosting, Issue Tracking,  Developer Wiki &amp; CI on Public </a:t>
            </a:r>
            <a:r>
              <a:rPr lang="en" sz="2000" err="1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 repos</a:t>
            </a:r>
            <a:endParaRPr sz="2000" dirty="0" err="1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lang="en" sz="2000" dirty="0">
              <a:solidFill>
                <a:srgbClr val="626262"/>
              </a:solidFill>
              <a:latin typeface="Calibri"/>
              <a:ea typeface="Helvetica Neue Light"/>
              <a:cs typeface="Calibri"/>
            </a:endParaRPr>
          </a:p>
          <a:p>
            <a:pPr algn="ctr">
              <a:buSzPts val="1500"/>
            </a:pPr>
            <a:endParaRPr lang="en" sz="2000" dirty="0">
              <a:solidFill>
                <a:srgbClr val="626262"/>
              </a:solidFill>
              <a:latin typeface="Calibri"/>
              <a:ea typeface="Helvetica Neue Light"/>
              <a:cs typeface="Calibri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</a:endParaRPr>
          </a:p>
          <a:p>
            <a:pPr>
              <a:buSzPts val="1500"/>
            </a:pPr>
            <a:endParaRPr lang="en-US"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</a:endParaRPr>
          </a:p>
          <a:p>
            <a:pPr>
              <a:buSzPts val="1500"/>
            </a:pPr>
            <a:endParaRPr lang="en-US"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2279685" y="1131073"/>
            <a:ext cx="7632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Code is </a:t>
            </a:r>
            <a:r>
              <a:rPr lang="en" sz="2400" dirty="0">
                <a:solidFill>
                  <a:srgbClr val="C00000"/>
                </a:solidFill>
              </a:rPr>
              <a:t>open source </a:t>
            </a:r>
            <a:r>
              <a:rPr lang="en" sz="2400" dirty="0">
                <a:solidFill>
                  <a:srgbClr val="626262"/>
                </a:solidFill>
              </a:rPr>
              <a:t>and</a:t>
            </a:r>
            <a:r>
              <a:rPr lang="en" sz="2400" dirty="0"/>
              <a:t> </a:t>
            </a:r>
            <a:r>
              <a:rPr lang="en" sz="2400" dirty="0">
                <a:solidFill>
                  <a:srgbClr val="C00000"/>
                </a:solidFill>
              </a:rPr>
              <a:t>publicly hosted </a:t>
            </a:r>
            <a:r>
              <a:rPr lang="en" sz="2400" dirty="0">
                <a:solidFill>
                  <a:srgbClr val="626262"/>
                </a:solidFill>
              </a:rPr>
              <a:t>at Github</a:t>
            </a:r>
            <a:endParaRPr sz="2400" dirty="0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Released under </a:t>
            </a:r>
            <a:r>
              <a:rPr lang="en" sz="2400" dirty="0">
                <a:solidFill>
                  <a:srgbClr val="C00000"/>
                </a:solidFill>
              </a:rPr>
              <a:t>BSD 3-clause license</a:t>
            </a:r>
            <a:endParaRPr sz="2400" dirty="0">
              <a:solidFill>
                <a:srgbClr val="C00000"/>
              </a:solidFill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C0000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>
                <a:solidFill>
                  <a:srgbClr val="C00000"/>
                </a:solidFill>
              </a:rPr>
              <a:t>Development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8167871" y="2398075"/>
            <a:ext cx="3728319" cy="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Rolling </a:t>
            </a:r>
            <a:r>
              <a:rPr lang="en" sz="2400" b="1" dirty="0">
                <a:solidFill>
                  <a:srgbClr val="626262"/>
                </a:solidFill>
              </a:rPr>
              <a:t>5 Year Roadmap</a:t>
            </a:r>
            <a:endParaRPr sz="2400" b="1" dirty="0">
              <a:solidFill>
                <a:srgbClr val="626262"/>
              </a:solidFill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-222811" y="6331037"/>
            <a:ext cx="3501654" cy="37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lvl="1" indent="203190" algn="ctr">
              <a:buSzPts val="15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https://github.com/SasView</a:t>
            </a:r>
            <a:endParaRPr sz="1100" dirty="0"/>
          </a:p>
        </p:txBody>
      </p:sp>
      <p:sp>
        <p:nvSpPr>
          <p:cNvPr id="271" name="Google Shape;271;p40"/>
          <p:cNvSpPr/>
          <p:nvPr/>
        </p:nvSpPr>
        <p:spPr>
          <a:xfrm>
            <a:off x="4062556" y="3923371"/>
            <a:ext cx="4481427" cy="5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lvl="1" indent="203190" algn="ctr">
              <a:buSzPts val="1500"/>
            </a:pPr>
            <a:r>
              <a:rPr lang="en" sz="2400" b="1" u="sng" dirty="0">
                <a:solidFill>
                  <a:schemeClr val="hlink"/>
                </a:solidFill>
                <a:hlinkClick r:id="rId4"/>
              </a:rPr>
              <a:t>https://www.sasview.org</a:t>
            </a:r>
            <a:endParaRPr sz="1400" b="1" dirty="0"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5">
            <a:alphaModFix/>
          </a:blip>
          <a:srcRect b="16846"/>
          <a:stretch/>
        </p:blipFill>
        <p:spPr>
          <a:xfrm>
            <a:off x="8755144" y="3423991"/>
            <a:ext cx="3140569" cy="1588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/>
          <p:cNvGrpSpPr/>
          <p:nvPr/>
        </p:nvGrpSpPr>
        <p:grpSpPr>
          <a:xfrm>
            <a:off x="9415968" y="5437053"/>
            <a:ext cx="2322322" cy="918258"/>
            <a:chOff x="9696199" y="1455400"/>
            <a:chExt cx="2322322" cy="918258"/>
          </a:xfrm>
        </p:grpSpPr>
        <p:pic>
          <p:nvPicPr>
            <p:cNvPr id="1026" name="Picture 2" descr="The Python Logo | Python Software Foundat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199" y="1455400"/>
              <a:ext cx="1811949" cy="61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Qt - Wikipedi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8436" y="1456168"/>
              <a:ext cx="450085" cy="469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tplotlib logo — Matplotlib 3.4.2 documentati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507" y="2028242"/>
              <a:ext cx="1727079" cy="34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269;p40">
            <a:extLst>
              <a:ext uri="{FF2B5EF4-FFF2-40B4-BE49-F238E27FC236}">
                <a16:creationId xmlns:a16="http://schemas.microsoft.com/office/drawing/2014/main" id="{E403C0F5-0CFB-417E-9349-22A5EB8B32AC}"/>
              </a:ext>
            </a:extLst>
          </p:cNvPr>
          <p:cNvSpPr/>
          <p:nvPr/>
        </p:nvSpPr>
        <p:spPr>
          <a:xfrm>
            <a:off x="7909574" y="1751321"/>
            <a:ext cx="4210685" cy="6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(</a:t>
            </a:r>
            <a:r>
              <a:rPr lang="en" sz="2400" dirty="0" err="1">
                <a:solidFill>
                  <a:srgbClr val="626262"/>
                </a:solidFill>
              </a:rPr>
              <a:t>Zenodo</a:t>
            </a:r>
            <a:r>
              <a:rPr lang="en" sz="2400" dirty="0">
                <a:solidFill>
                  <a:srgbClr val="626262"/>
                </a:solidFill>
              </a:rPr>
              <a:t>) DOI for </a:t>
            </a:r>
            <a:r>
              <a:rPr lang="en" sz="2400" b="1" dirty="0">
                <a:solidFill>
                  <a:srgbClr val="626262"/>
                </a:solidFill>
              </a:rPr>
              <a:t>each release</a:t>
            </a:r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A1A575CD-CC30-AA3C-D8F0-24C4F3E6A9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1977" t="-410" r="-170" b="3127"/>
          <a:stretch>
            <a:fillRect/>
          </a:stretch>
        </p:blipFill>
        <p:spPr>
          <a:xfrm>
            <a:off x="285210" y="2773387"/>
            <a:ext cx="2977221" cy="34099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4F02F-D8DB-D7B2-6259-6BE4358B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5" y="1448941"/>
            <a:ext cx="3276027" cy="246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327" y="3886528"/>
            <a:ext cx="2292975" cy="17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7590001" y="6344787"/>
            <a:ext cx="3072159" cy="35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/>
          <a:p>
            <a:pPr lvl="1" indent="152396" algn="ctr">
              <a:buSzPts val="1500"/>
            </a:pPr>
            <a:r>
              <a:rPr lang="en" sz="1500" u="sng" dirty="0">
                <a:solidFill>
                  <a:schemeClr val="hlink"/>
                </a:solidFill>
                <a:hlinkClick r:id="rId5"/>
              </a:rPr>
              <a:t>http://github.com/SasView</a:t>
            </a:r>
            <a:endParaRPr sz="900" dirty="0"/>
          </a:p>
        </p:txBody>
      </p:sp>
      <p:sp>
        <p:nvSpPr>
          <p:cNvPr id="333" name="Google Shape;333;p44"/>
          <p:cNvSpPr/>
          <p:nvPr/>
        </p:nvSpPr>
        <p:spPr>
          <a:xfrm>
            <a:off x="817927" y="6340959"/>
            <a:ext cx="3154073" cy="3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/>
          <a:p>
            <a:pPr lvl="1" indent="152396" algn="ctr">
              <a:buSzPts val="1500"/>
            </a:pPr>
            <a:r>
              <a:rPr lang="en" sz="1500" u="sng" dirty="0">
                <a:solidFill>
                  <a:schemeClr val="hlink"/>
                </a:solidFill>
                <a:hlinkClick r:id="rId6"/>
              </a:rPr>
              <a:t>http://www.sasview.org</a:t>
            </a:r>
            <a:endParaRPr sz="900" dirty="0"/>
          </a:p>
        </p:txBody>
      </p:sp>
      <p:sp>
        <p:nvSpPr>
          <p:cNvPr id="14" name="Google Shape;266;p40">
            <a:extLst>
              <a:ext uri="{FF2B5EF4-FFF2-40B4-BE49-F238E27FC236}">
                <a16:creationId xmlns:a16="http://schemas.microsoft.com/office/drawing/2014/main" id="{CD0700C5-2450-401A-99FD-FA28BA02B969}"/>
              </a:ext>
            </a:extLst>
          </p:cNvPr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626262"/>
                </a:solidFill>
              </a:rPr>
              <a:t>Open, </a:t>
            </a:r>
            <a:r>
              <a:rPr lang="en" sz="3200" b="1" dirty="0">
                <a:solidFill>
                  <a:srgbClr val="C00000"/>
                </a:solidFill>
              </a:rPr>
              <a:t>Collaborative</a:t>
            </a:r>
            <a:r>
              <a:rPr lang="en" sz="3200" b="1" dirty="0">
                <a:solidFill>
                  <a:srgbClr val="626262"/>
                </a:solidFill>
              </a:rPr>
              <a:t>, Community </a:t>
            </a:r>
            <a:r>
              <a:rPr lang="en" sz="3200" b="1" dirty="0">
                <a:solidFill>
                  <a:srgbClr val="C00000"/>
                </a:solidFill>
              </a:rPr>
              <a:t>Development</a:t>
            </a:r>
            <a:endParaRPr sz="32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B28E2-1A5C-418D-A023-3262D188E4CE}"/>
              </a:ext>
            </a:extLst>
          </p:cNvPr>
          <p:cNvSpPr txBox="1"/>
          <p:nvPr/>
        </p:nvSpPr>
        <p:spPr>
          <a:xfrm>
            <a:off x="7511348" y="2261110"/>
            <a:ext cx="459416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b="1" dirty="0">
              <a:cs typeface="Calibri"/>
            </a:endParaRPr>
          </a:p>
        </p:txBody>
      </p:sp>
      <p:pic>
        <p:nvPicPr>
          <p:cNvPr id="16" name="Google Shape;466;p58">
            <a:extLst>
              <a:ext uri="{FF2B5EF4-FFF2-40B4-BE49-F238E27FC236}">
                <a16:creationId xmlns:a16="http://schemas.microsoft.com/office/drawing/2014/main" id="{BD30BE59-31F0-4955-A405-45758342C1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3569" y="2763205"/>
            <a:ext cx="2422123" cy="181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9;p58">
            <a:extLst>
              <a:ext uri="{FF2B5EF4-FFF2-40B4-BE49-F238E27FC236}">
                <a16:creationId xmlns:a16="http://schemas.microsoft.com/office/drawing/2014/main" id="{AAD6107C-57F5-4F9B-BBE2-427F604FC5F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62630" y="4563233"/>
            <a:ext cx="2075855" cy="15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D71DF-13A2-F0C4-4D9E-28B09BE347CF}"/>
              </a:ext>
            </a:extLst>
          </p:cNvPr>
          <p:cNvSpPr txBox="1"/>
          <p:nvPr/>
        </p:nvSpPr>
        <p:spPr>
          <a:xfrm>
            <a:off x="4892180" y="2221684"/>
            <a:ext cx="3973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A894B8-9CB7-B56E-21E3-2F1FABFADEA4}"/>
              </a:ext>
            </a:extLst>
          </p:cNvPr>
          <p:cNvGrpSpPr/>
          <p:nvPr/>
        </p:nvGrpSpPr>
        <p:grpSpPr>
          <a:xfrm>
            <a:off x="816528" y="5024682"/>
            <a:ext cx="4504756" cy="1099099"/>
            <a:chOff x="816528" y="5197210"/>
            <a:chExt cx="4504756" cy="10990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ABE5F2-79E0-4119-9682-AC0C1A5F1D8F}"/>
                </a:ext>
              </a:extLst>
            </p:cNvPr>
            <p:cNvSpPr/>
            <p:nvPr/>
          </p:nvSpPr>
          <p:spPr>
            <a:xfrm>
              <a:off x="819940" y="5197210"/>
              <a:ext cx="4498933" cy="109909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42E90-B1A1-6FEE-5A6F-42C20B30B57D}"/>
                </a:ext>
              </a:extLst>
            </p:cNvPr>
            <p:cNvSpPr txBox="1"/>
            <p:nvPr/>
          </p:nvSpPr>
          <p:spPr>
            <a:xfrm>
              <a:off x="816528" y="5340780"/>
              <a:ext cx="4504756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cs typeface="Arial"/>
                </a:rPr>
                <a:t>Collaboration also builds</a:t>
              </a:r>
              <a:endParaRPr lang="en-US" b="1">
                <a:cs typeface="Arial"/>
              </a:endParaRPr>
            </a:p>
            <a:p>
              <a:pPr algn="ctr"/>
              <a:r>
                <a:rPr lang="en-US" sz="2800" b="1" dirty="0">
                  <a:cs typeface="Arial"/>
                </a:rPr>
                <a:t>Community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F6A9DC-BCA2-E97D-E169-9AD061ED4DCD}"/>
              </a:ext>
            </a:extLst>
          </p:cNvPr>
          <p:cNvSpPr txBox="1"/>
          <p:nvPr/>
        </p:nvSpPr>
        <p:spPr>
          <a:xfrm>
            <a:off x="6671050" y="1329932"/>
            <a:ext cx="4908754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b="1" dirty="0">
                <a:ea typeface="+mn-lt"/>
                <a:cs typeface="+mn-lt"/>
              </a:rPr>
              <a:t>Twice monthly zoom calls</a:t>
            </a: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b="1" dirty="0">
                <a:ea typeface="+mn-lt"/>
                <a:cs typeface="+mn-lt"/>
              </a:rPr>
              <a:t>Regular ‘camps’ &amp; ‘hackathons’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b="1" dirty="0">
                <a:ea typeface="+mn-lt"/>
                <a:cs typeface="+mn-lt"/>
              </a:rPr>
              <a:t>Developer's mailing list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err="1">
                <a:ea typeface="+mn-lt"/>
                <a:cs typeface="+mn-lt"/>
              </a:rPr>
              <a:t>SasView</a:t>
            </a:r>
            <a:r>
              <a:rPr lang="en-US" sz="2400" b="1" dirty="0">
                <a:ea typeface="+mn-lt"/>
                <a:cs typeface="+mn-lt"/>
              </a:rPr>
              <a:t> slack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Expertise sharing and helping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cs typeface="Calibri"/>
              </a:rPr>
              <a:t>Small leadership team to facilitate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FFC48-B23A-F39F-F270-63B895B8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D28C-6AD2-B815-53B5-7C656D65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F29B-ADFF-DFAC-5939-61D69DFC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94" y="1588090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dirty="0"/>
              <a:t>Community </a:t>
            </a:r>
            <a:r>
              <a:rPr lang="sv-SE" err="1"/>
              <a:t>Development</a:t>
            </a:r>
            <a:r>
              <a:rPr lang="sv-SE"/>
              <a:t> Rules</a:t>
            </a:r>
            <a:r>
              <a:rPr lang="en-SE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8F762-5E04-E531-49A9-70F0958D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D7E90-8F41-EB09-5E5B-CB8B8C94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13" y="4443656"/>
            <a:ext cx="9968794" cy="1877718"/>
          </a:xfrm>
        </p:spPr>
        <p:txBody>
          <a:bodyPr vert="horz" lIns="0" tIns="45720" rIns="18000" bIns="45720" rtlCol="0" anchor="t">
            <a:normAutofit lnSpcReduction="10000"/>
          </a:bodyPr>
          <a:lstStyle/>
          <a:p>
            <a:r>
              <a:rPr lang="en-GB" dirty="0">
                <a:effectLst/>
                <a:latin typeface="Helvetica"/>
                <a:cs typeface="Helvetica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  <a:cs typeface="Helvetica" pitchFamily="2" charset="0"/>
            </a:endParaRPr>
          </a:p>
          <a:p>
            <a:r>
              <a:rPr lang="en-GB" dirty="0">
                <a:latin typeface="Helvetica"/>
                <a:cs typeface="Helvetica"/>
              </a:rPr>
              <a:t>but</a:t>
            </a:r>
            <a:r>
              <a:rPr lang="en-GB" dirty="0">
                <a:effectLst/>
                <a:latin typeface="Helvetica"/>
                <a:cs typeface="Helvetica"/>
              </a:rPr>
              <a:t> cannot break existing experiences </a:t>
            </a:r>
            <a:r>
              <a:rPr lang="en-GB" i="1" dirty="0">
                <a:effectLst/>
                <a:latin typeface="Helvetica"/>
                <a:cs typeface="Helvetica"/>
              </a:rPr>
              <a:t>...</a:t>
            </a:r>
            <a:endParaRPr lang="en-GB" dirty="0">
              <a:effectLst/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AD14B-CE69-3803-4A69-BF8CD7D48DB2}"/>
              </a:ext>
            </a:extLst>
          </p:cNvPr>
          <p:cNvSpPr txBox="1"/>
          <p:nvPr/>
        </p:nvSpPr>
        <p:spPr>
          <a:xfrm>
            <a:off x="556619" y="2888726"/>
            <a:ext cx="8795406" cy="4805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3200" i="1" dirty="0">
                <a:solidFill>
                  <a:srgbClr val="0070C0"/>
                </a:solidFill>
                <a:latin typeface="Palatino Linotype"/>
                <a:cs typeface="Segoe UI"/>
              </a:rPr>
              <a:t>No MOU ... all are invited and welcome</a:t>
            </a:r>
            <a:r>
              <a:rPr lang="en-US" sz="3200" dirty="0">
                <a:latin typeface="Palatino Linotype"/>
                <a:cs typeface="Segoe UI"/>
              </a:rPr>
              <a:t>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EF822-7514-7CA0-F1DD-5E12F8AED638}"/>
              </a:ext>
            </a:extLst>
          </p:cNvPr>
          <p:cNvSpPr txBox="1"/>
          <p:nvPr/>
        </p:nvSpPr>
        <p:spPr>
          <a:xfrm>
            <a:off x="1010017" y="3606908"/>
            <a:ext cx="43460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</a:rPr>
              <a:t>Two Basic Rules:</a:t>
            </a:r>
          </a:p>
        </p:txBody>
      </p:sp>
      <p:sp>
        <p:nvSpPr>
          <p:cNvPr id="8" name="Google Shape;266;p40">
            <a:extLst>
              <a:ext uri="{FF2B5EF4-FFF2-40B4-BE49-F238E27FC236}">
                <a16:creationId xmlns:a16="http://schemas.microsoft.com/office/drawing/2014/main" id="{F8D817BB-C00A-A435-71E6-D8EC1C101A4D}"/>
              </a:ext>
            </a:extLst>
          </p:cNvPr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626262"/>
                </a:solidFill>
              </a:rPr>
              <a:t>Open, </a:t>
            </a:r>
            <a:r>
              <a:rPr lang="en" sz="3200" b="1" dirty="0">
                <a:solidFill>
                  <a:schemeClr val="tx1">
                    <a:lumMod val="49000"/>
                    <a:lumOff val="51000"/>
                  </a:schemeClr>
                </a:solidFill>
              </a:rPr>
              <a:t>Collaborative,</a:t>
            </a:r>
            <a:r>
              <a:rPr lang="en" sz="3200" b="1" dirty="0">
                <a:solidFill>
                  <a:srgbClr val="626262"/>
                </a:solidFill>
              </a:rPr>
              <a:t> </a:t>
            </a:r>
            <a:r>
              <a:rPr lang="en" sz="3200" b="1" dirty="0">
                <a:solidFill>
                  <a:srgbClr val="C00000"/>
                </a:solidFill>
              </a:rPr>
              <a:t>Community</a:t>
            </a:r>
            <a:r>
              <a:rPr lang="en" sz="3200" b="1" dirty="0">
                <a:solidFill>
                  <a:srgbClr val="626262"/>
                </a:solidFill>
              </a:rPr>
              <a:t> </a:t>
            </a:r>
            <a:r>
              <a:rPr lang="en" sz="3200" b="1" dirty="0">
                <a:solidFill>
                  <a:srgbClr val="C00000"/>
                </a:solidFill>
              </a:rPr>
              <a:t>Development</a:t>
            </a:r>
            <a:endParaRPr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FF9D5-8D06-662F-AED7-A307AB35D5FB}"/>
              </a:ext>
            </a:extLst>
          </p:cNvPr>
          <p:cNvSpPr txBox="1"/>
          <p:nvPr/>
        </p:nvSpPr>
        <p:spPr>
          <a:xfrm>
            <a:off x="1357717" y="313474"/>
            <a:ext cx="844013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What will </a:t>
            </a:r>
            <a:r>
              <a:rPr lang="en-US" sz="3200" b="1" dirty="0" err="1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SasView</a:t>
            </a:r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 do in the future?</a:t>
            </a:r>
            <a:endParaRPr lang="en-US" dirty="0"/>
          </a:p>
        </p:txBody>
      </p:sp>
      <p:pic>
        <p:nvPicPr>
          <p:cNvPr id="3" name="Picture 2" descr="A person wearing a top hat pointing at the camera&#10;&#10;Description automatically generated">
            <a:extLst>
              <a:ext uri="{FF2B5EF4-FFF2-40B4-BE49-F238E27FC236}">
                <a16:creationId xmlns:a16="http://schemas.microsoft.com/office/drawing/2014/main" id="{940A3076-9FA0-C026-7512-638F8AF3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7" y="1142197"/>
            <a:ext cx="3810154" cy="508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DD1D8-CA6B-3BF8-6274-18CE815052D9}"/>
              </a:ext>
            </a:extLst>
          </p:cNvPr>
          <p:cNvSpPr txBox="1"/>
          <p:nvPr/>
        </p:nvSpPr>
        <p:spPr>
          <a:xfrm>
            <a:off x="6097113" y="3057395"/>
            <a:ext cx="40593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mbria"/>
                <a:ea typeface="Cambria"/>
                <a:cs typeface="Calibri"/>
              </a:rPr>
              <a:t>Whatever the community contributes. (That's YOU)</a:t>
            </a:r>
            <a:endParaRPr lang="en-US" sz="2800" dirty="0">
              <a:latin typeface="Cambria"/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73B22-97E6-F4CC-2EA0-04F9D9DC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13</a:t>
            </a:fld>
            <a:endParaRPr lang="en-US"/>
          </a:p>
        </p:txBody>
      </p:sp>
      <p:sp>
        <p:nvSpPr>
          <p:cNvPr id="7" name="Google Shape;328;p44">
            <a:extLst>
              <a:ext uri="{FF2B5EF4-FFF2-40B4-BE49-F238E27FC236}">
                <a16:creationId xmlns:a16="http://schemas.microsoft.com/office/drawing/2014/main" id="{FEB271B3-78DA-B314-F4EC-EB20D049C54D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8" name="Google Shape;328;p44">
            <a:extLst>
              <a:ext uri="{FF2B5EF4-FFF2-40B4-BE49-F238E27FC236}">
                <a16:creationId xmlns:a16="http://schemas.microsoft.com/office/drawing/2014/main" id="{8862023C-6405-B839-E11E-CABA27285128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0" name="Google Shape;328;p44">
            <a:extLst>
              <a:ext uri="{FF2B5EF4-FFF2-40B4-BE49-F238E27FC236}">
                <a16:creationId xmlns:a16="http://schemas.microsoft.com/office/drawing/2014/main" id="{50026824-8F0D-0818-A584-5BE6DE5709ED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1" name="Google Shape;328;p44">
            <a:extLst>
              <a:ext uri="{FF2B5EF4-FFF2-40B4-BE49-F238E27FC236}">
                <a16:creationId xmlns:a16="http://schemas.microsoft.com/office/drawing/2014/main" id="{FEB271B3-78DA-B314-F4EC-EB20D049C54D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8D6FE-9515-040F-5DB3-5C49F958F84F}"/>
              </a:ext>
            </a:extLst>
          </p:cNvPr>
          <p:cNvSpPr txBox="1"/>
          <p:nvPr/>
        </p:nvSpPr>
        <p:spPr>
          <a:xfrm>
            <a:off x="3487616" y="5282308"/>
            <a:ext cx="9785130" cy="838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800" i="1">
                <a:solidFill>
                  <a:srgbClr val="FF0000"/>
                </a:solidFill>
                <a:latin typeface="Palatino Linotype"/>
                <a:cs typeface="Segoe UI"/>
              </a:rPr>
              <a:t>Ask not what the community is going to do for you, </a:t>
            </a:r>
            <a:r>
              <a:rPr lang="en-US" sz="2800">
                <a:solidFill>
                  <a:srgbClr val="FF0000"/>
                </a:solidFill>
                <a:latin typeface="Palatino Linotype"/>
                <a:cs typeface="Segoe UI"/>
              </a:rPr>
              <a:t>​</a:t>
            </a:r>
          </a:p>
          <a:p>
            <a:pPr algn="ctr">
              <a:lnSpc>
                <a:spcPts val="2850"/>
              </a:lnSpc>
            </a:pPr>
            <a:r>
              <a:rPr lang="en-US" sz="2800" i="1">
                <a:solidFill>
                  <a:srgbClr val="FF0000"/>
                </a:solidFill>
                <a:latin typeface="Palatino Linotype"/>
                <a:cs typeface="Segoe UI"/>
              </a:rPr>
              <a:t>ask what you can do for the community</a:t>
            </a:r>
            <a:r>
              <a:rPr lang="en-US" sz="2800">
                <a:solidFill>
                  <a:srgbClr val="FF0000"/>
                </a:solidFill>
                <a:latin typeface="Palatino Linotype"/>
                <a:cs typeface="Segoe UI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8360C-49D0-E9FC-26B4-E543F4A8174D}"/>
              </a:ext>
            </a:extLst>
          </p:cNvPr>
          <p:cNvSpPr txBox="1"/>
          <p:nvPr/>
        </p:nvSpPr>
        <p:spPr>
          <a:xfrm>
            <a:off x="124758" y="6128399"/>
            <a:ext cx="4275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mbria"/>
                <a:ea typeface="Cambria"/>
                <a:cs typeface="Calibri"/>
              </a:rPr>
              <a:t>The community needs you</a:t>
            </a:r>
          </a:p>
        </p:txBody>
      </p:sp>
    </p:spTree>
    <p:extLst>
      <p:ext uri="{BB962C8B-B14F-4D97-AF65-F5344CB8AC3E}">
        <p14:creationId xmlns:p14="http://schemas.microsoft.com/office/powerpoint/2010/main" val="36636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B12C6B2-A9DD-C3B8-0EE0-CD4C7FB44457}"/>
              </a:ext>
            </a:extLst>
          </p:cNvPr>
          <p:cNvSpPr txBox="1">
            <a:spLocks/>
          </p:cNvSpPr>
          <p:nvPr/>
        </p:nvSpPr>
        <p:spPr>
          <a:xfrm>
            <a:off x="4388192" y="624474"/>
            <a:ext cx="6198139" cy="5070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rgbClr val="C00000"/>
                </a:solidFill>
                <a:latin typeface="Cambria"/>
                <a:ea typeface="Cambria"/>
              </a:rPr>
              <a:t>You don’t have to be coding ninja to contribute!</a:t>
            </a:r>
            <a:endParaRPr lang="en-US"/>
          </a:p>
        </p:txBody>
      </p:sp>
      <p:pic>
        <p:nvPicPr>
          <p:cNvPr id="9" name="Picture 8" descr="A cartoon of a ninja&#10;&#10;Description automatically generated">
            <a:extLst>
              <a:ext uri="{FF2B5EF4-FFF2-40B4-BE49-F238E27FC236}">
                <a16:creationId xmlns:a16="http://schemas.microsoft.com/office/drawing/2014/main" id="{A0B02B74-416A-F3DB-9FAB-7A1EE77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92" y="2363916"/>
            <a:ext cx="3618793" cy="2728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AD1A1-0B0B-A111-976D-D734CB2896A6}"/>
              </a:ext>
            </a:extLst>
          </p:cNvPr>
          <p:cNvSpPr txBox="1"/>
          <p:nvPr/>
        </p:nvSpPr>
        <p:spPr>
          <a:xfrm>
            <a:off x="8381119" y="6236476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00B0F0"/>
                </a:solidFill>
              </a:rPr>
              <a:t>www.sasview.org/contribute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8EE80-4353-6DE5-3B46-DB9CE9402B0E}"/>
              </a:ext>
            </a:extLst>
          </p:cNvPr>
          <p:cNvSpPr txBox="1"/>
          <p:nvPr/>
        </p:nvSpPr>
        <p:spPr>
          <a:xfrm>
            <a:off x="1023828" y="131773"/>
            <a:ext cx="5764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Contributing to </a:t>
            </a:r>
            <a:r>
              <a:rPr lang="en-US" sz="3200" b="1" dirty="0" err="1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SasView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02593-6D40-851F-3A83-0607DE3D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DF08FB-EF03-0C1B-F463-A1AC7FAABD8D}"/>
              </a:ext>
            </a:extLst>
          </p:cNvPr>
          <p:cNvSpPr txBox="1">
            <a:spLocks/>
          </p:cNvSpPr>
          <p:nvPr/>
        </p:nvSpPr>
        <p:spPr>
          <a:xfrm>
            <a:off x="435272" y="1294851"/>
            <a:ext cx="7643937" cy="5545154"/>
          </a:xfrm>
          <a:prstGeom prst="rect">
            <a:avLst/>
          </a:prstGeom>
        </p:spPr>
        <p:txBody>
          <a:bodyPr vert="horz" lIns="0" tIns="45720" rIns="18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/>
              <a:t>Respond to queries posted to </a:t>
            </a:r>
            <a:r>
              <a:rPr lang="en-US" sz="2400" dirty="0">
                <a:hlinkClick r:id="rId3"/>
              </a:rPr>
              <a:t>help@sasview.org</a:t>
            </a:r>
            <a:r>
              <a:rPr lang="en-US" sz="2400" dirty="0"/>
              <a:t> or </a:t>
            </a:r>
            <a:r>
              <a:rPr lang="en-US" sz="2400" dirty="0" err="1"/>
              <a:t>github</a:t>
            </a:r>
          </a:p>
          <a:p>
            <a:pPr>
              <a:buFont typeface="Arial"/>
              <a:buChar char="•"/>
            </a:pPr>
            <a:r>
              <a:rPr lang="en-US" sz="2400" dirty="0"/>
              <a:t>Teach others how to get the best from </a:t>
            </a:r>
            <a:r>
              <a:rPr lang="en-US" sz="2400" dirty="0" err="1"/>
              <a:t>SasView</a:t>
            </a:r>
          </a:p>
          <a:p>
            <a:pPr>
              <a:buFont typeface="Arial"/>
              <a:buChar char="•"/>
            </a:pPr>
            <a:r>
              <a:rPr lang="en-US" sz="2400" dirty="0"/>
              <a:t>Write and improve documentation</a:t>
            </a:r>
          </a:p>
          <a:p>
            <a:pPr>
              <a:buFont typeface="Arial"/>
              <a:buChar char="•"/>
            </a:pPr>
            <a:r>
              <a:rPr lang="en-US" sz="2400" dirty="0"/>
              <a:t>Write and record tutorials</a:t>
            </a:r>
          </a:p>
          <a:p>
            <a:pPr>
              <a:buFont typeface="Arial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SasView</a:t>
            </a:r>
            <a:r>
              <a:rPr lang="en-US" sz="2400" dirty="0"/>
              <a:t> (over and over!) and write bug reports</a:t>
            </a:r>
          </a:p>
          <a:p>
            <a:pPr>
              <a:buFont typeface="Arial"/>
              <a:buChar char="•"/>
            </a:pPr>
            <a:r>
              <a:rPr lang="en-US" sz="2400" dirty="0"/>
              <a:t>Provide new plugin models</a:t>
            </a:r>
          </a:p>
          <a:p>
            <a:pPr>
              <a:buFont typeface="Arial"/>
              <a:buChar char="•"/>
            </a:pPr>
            <a:r>
              <a:rPr lang="en-US" sz="2400" dirty="0"/>
              <a:t>Deploy and improve automated testing</a:t>
            </a:r>
          </a:p>
          <a:p>
            <a:pPr>
              <a:buFont typeface="Arial"/>
              <a:buChar char="•"/>
            </a:pPr>
            <a:r>
              <a:rPr lang="en-US" sz="2400" dirty="0"/>
              <a:t>Review the code contributions of others</a:t>
            </a:r>
          </a:p>
          <a:p>
            <a:pPr>
              <a:buFont typeface="Arial"/>
              <a:buChar char="•"/>
            </a:pPr>
            <a:r>
              <a:rPr lang="en-US" sz="2400" dirty="0"/>
              <a:t>Develop code in Python3/C and PySide2/Matplotlib</a:t>
            </a:r>
          </a:p>
          <a:p>
            <a:pPr>
              <a:buFont typeface="Arial"/>
              <a:buChar char="•"/>
            </a:pPr>
            <a:r>
              <a:rPr lang="en-US" sz="2400" dirty="0"/>
              <a:t>Server and </a:t>
            </a:r>
            <a:r>
              <a:rPr lang="en-US" sz="2400" dirty="0" err="1"/>
              <a:t>Github</a:t>
            </a:r>
            <a:r>
              <a:rPr lang="en-US" sz="2400" dirty="0"/>
              <a:t> admin task</a:t>
            </a:r>
          </a:p>
          <a:p>
            <a:pPr>
              <a:buFont typeface="Arial"/>
              <a:buChar char="•"/>
            </a:pPr>
            <a:r>
              <a:rPr lang="en-US" sz="2400" dirty="0"/>
              <a:t>Develop/improve databases (e.g. marketplace) etc.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89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113B868F-8648-38E0-AA29-0C336E4F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>
            <a:extLst>
              <a:ext uri="{FF2B5EF4-FFF2-40B4-BE49-F238E27FC236}">
                <a16:creationId xmlns:a16="http://schemas.microsoft.com/office/drawing/2014/main" id="{90650E04-D650-8AFF-CD6E-491E7554DB0E}"/>
              </a:ext>
            </a:extLst>
          </p:cNvPr>
          <p:cNvSpPr txBox="1"/>
          <p:nvPr/>
        </p:nvSpPr>
        <p:spPr>
          <a:xfrm>
            <a:off x="970992" y="3189600"/>
            <a:ext cx="1002304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solidFill>
                  <a:srgbClr val="2E2D62"/>
                </a:solidFill>
                <a:latin typeface="Arial"/>
                <a:cs typeface="Arial"/>
              </a:rPr>
              <a:t>4. A review of resources</a:t>
            </a:r>
          </a:p>
        </p:txBody>
      </p:sp>
    </p:spTree>
    <p:extLst>
      <p:ext uri="{BB962C8B-B14F-4D97-AF65-F5344CB8AC3E}">
        <p14:creationId xmlns:p14="http://schemas.microsoft.com/office/powerpoint/2010/main" val="2863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">
            <a:extLst>
              <a:ext uri="{FF2B5EF4-FFF2-40B4-BE49-F238E27FC236}">
                <a16:creationId xmlns:a16="http://schemas.microsoft.com/office/drawing/2014/main" id="{6EB1A4AC-4BE9-DFD3-D38C-8E605036184F}"/>
              </a:ext>
            </a:extLst>
          </p:cNvPr>
          <p:cNvSpPr txBox="1"/>
          <p:nvPr/>
        </p:nvSpPr>
        <p:spPr>
          <a:xfrm>
            <a:off x="8648391" y="4048573"/>
            <a:ext cx="341937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ea typeface="+mn-ea"/>
                <a:sym typeface="Helvetica Light"/>
              </a:rPr>
              <a:t>Fitting</a:t>
            </a:r>
            <a:endParaRPr lang="en-US" sz="2400" dirty="0">
              <a:latin typeface="Palatino Linotype" panose="02040502050505030304" pitchFamily="18" charset="0"/>
              <a:ea typeface="+mn-ea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ea typeface="+mn-ea"/>
                <a:sym typeface="Helvetica Light"/>
              </a:rPr>
              <a:t>Invariant</a:t>
            </a:r>
            <a:endParaRPr lang="en-US" sz="2400" dirty="0">
              <a:latin typeface="Palatino Linotype" panose="02040502050505030304" pitchFamily="18" charset="0"/>
              <a:ea typeface="+mn-ea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+mn-ea"/>
                <a:sym typeface="Helvetica Light"/>
              </a:rPr>
              <a:t>Pr</a:t>
            </a:r>
            <a:r>
              <a:rPr lang="en-US" sz="2400" dirty="0">
                <a:latin typeface="Palatino Linotype" panose="02040502050505030304" pitchFamily="18" charset="0"/>
                <a:ea typeface="+mn-ea"/>
                <a:sym typeface="Helvetica Light"/>
              </a:rPr>
              <a:t> Inversion</a:t>
            </a:r>
            <a:endParaRPr lang="en-US" sz="2400" dirty="0">
              <a:latin typeface="Palatino Linotype" panose="02040502050505030304" pitchFamily="18" charset="0"/>
              <a:ea typeface="+mn-ea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ea typeface="+mn-ea"/>
                <a:sym typeface="Helvetica Light"/>
              </a:rPr>
              <a:t>Correlation Function</a:t>
            </a:r>
            <a:endParaRPr lang="en-US" sz="2400" dirty="0">
              <a:latin typeface="Palatino Linotype" panose="02040502050505030304" pitchFamily="18" charset="0"/>
              <a:ea typeface="+mn-ea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8CE1A02-91E8-06CF-9014-A96F92E4066A}"/>
              </a:ext>
            </a:extLst>
          </p:cNvPr>
          <p:cNvSpPr txBox="1"/>
          <p:nvPr/>
        </p:nvSpPr>
        <p:spPr>
          <a:xfrm>
            <a:off x="8595595" y="3491931"/>
            <a:ext cx="2201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>
              <a:buClrTx/>
            </a:pPr>
            <a:r>
              <a:rPr lang="en-US" sz="2800" b="1" dirty="0" err="1">
                <a:latin typeface="Verdana"/>
                <a:ea typeface="Verdana"/>
                <a:cs typeface="Arial"/>
              </a:rPr>
              <a:t>Analaysis</a:t>
            </a:r>
            <a:endParaRPr lang="en-US" sz="2800" b="1" dirty="0" err="1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51131F-532E-4C96-95AF-BF25C77CE49D}"/>
              </a:ext>
            </a:extLst>
          </p:cNvPr>
          <p:cNvSpPr txBox="1"/>
          <p:nvPr/>
        </p:nvSpPr>
        <p:spPr>
          <a:xfrm>
            <a:off x="3140408" y="221605"/>
            <a:ext cx="689894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 dirty="0" err="1">
                <a:solidFill>
                  <a:schemeClr val="accent1"/>
                </a:solidFill>
                <a:latin typeface="Times New Roman"/>
                <a:cs typeface="Times New Roman"/>
              </a:rPr>
              <a:t>SasView</a:t>
            </a:r>
            <a:r>
              <a:rPr lang="en-US" sz="3200" b="1" dirty="0">
                <a:solidFill>
                  <a:schemeClr val="accent1"/>
                </a:solidFill>
                <a:latin typeface="Times New Roman"/>
                <a:cs typeface="Times New Roman"/>
              </a:rPr>
              <a:t> Toolkit for SAS data Analysis</a:t>
            </a:r>
          </a:p>
        </p:txBody>
      </p:sp>
      <p:pic>
        <p:nvPicPr>
          <p:cNvPr id="23" name="Picture 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D79DC0B-F9A3-6731-F426-6E337994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41" y="1924084"/>
            <a:ext cx="6697171" cy="1537056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A7CFD5DA-5F08-6424-060E-91E14E22159A}"/>
              </a:ext>
            </a:extLst>
          </p:cNvPr>
          <p:cNvSpPr txBox="1"/>
          <p:nvPr/>
        </p:nvSpPr>
        <p:spPr>
          <a:xfrm>
            <a:off x="6670836" y="1341528"/>
            <a:ext cx="58752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>
              <a:buClrTx/>
            </a:pPr>
            <a:r>
              <a:rPr lang="en-US" sz="2800" b="1" dirty="0">
                <a:latin typeface="Verdana"/>
                <a:ea typeface="Verdana"/>
                <a:sym typeface="Helvetica Light"/>
              </a:rPr>
              <a:t>Perspectives on the data</a:t>
            </a:r>
            <a:endParaRPr lang="en-US" sz="2800" b="1" dirty="0">
              <a:latin typeface="Verdana"/>
              <a:ea typeface="Verdana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188D6C47-A2A9-B385-22AB-01AE5CC35122}"/>
              </a:ext>
            </a:extLst>
          </p:cNvPr>
          <p:cNvSpPr txBox="1"/>
          <p:nvPr/>
        </p:nvSpPr>
        <p:spPr>
          <a:xfrm>
            <a:off x="623273" y="1181351"/>
            <a:ext cx="123457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>
              <a:buClrTx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Light"/>
              </a:rPr>
              <a:t>Tools </a:t>
            </a: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9471AD4C-848F-718A-428E-6C3D4D3FC5C2}"/>
              </a:ext>
            </a:extLst>
          </p:cNvPr>
          <p:cNvSpPr/>
          <p:nvPr/>
        </p:nvSpPr>
        <p:spPr>
          <a:xfrm rot="16200000">
            <a:off x="6950817" y="3164195"/>
            <a:ext cx="2157185" cy="1130888"/>
          </a:xfrm>
          <a:prstGeom prst="bentArrow">
            <a:avLst>
              <a:gd name="adj1" fmla="val 9424"/>
              <a:gd name="adj2" fmla="val 15735"/>
              <a:gd name="adj3" fmla="val 25000"/>
              <a:gd name="adj4" fmla="val 43750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>
              <a:buClrTx/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675434B4-3B94-7FC8-B48A-1D23EE99FF32}"/>
              </a:ext>
            </a:extLst>
          </p:cNvPr>
          <p:cNvSpPr txBox="1"/>
          <p:nvPr/>
        </p:nvSpPr>
        <p:spPr>
          <a:xfrm>
            <a:off x="110509" y="1974289"/>
            <a:ext cx="4415525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latin typeface="Palatino Linotype"/>
                <a:sym typeface="Helvetica Light"/>
              </a:rPr>
              <a:t>Data Operation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latin typeface="Palatino Linotype"/>
                <a:sym typeface="Helvetica Light"/>
              </a:rPr>
              <a:t>SLD calculator</a:t>
            </a:r>
            <a:endParaRPr lang="en-US" sz="2200" dirty="0">
              <a:solidFill>
                <a:srgbClr val="C00000"/>
              </a:solidFill>
              <a:latin typeface="Palatino Linotype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/>
                <a:sym typeface="Helvetica Light"/>
              </a:rPr>
              <a:t>Density/Volume calculator</a:t>
            </a:r>
            <a:endParaRPr lang="en-US" sz="2200" dirty="0">
              <a:latin typeface="Palatino Linotype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Palatino Linotype"/>
                <a:sym typeface="Helvetica Light"/>
              </a:rPr>
              <a:t>Slit Size Calculator</a:t>
            </a:r>
            <a:endParaRPr lang="en-US" sz="2200" dirty="0">
              <a:solidFill>
                <a:schemeClr val="tx1"/>
              </a:solidFill>
              <a:latin typeface="Palatino Linotype"/>
            </a:endParaRP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2200" err="1">
                <a:latin typeface="Palatino Linotype"/>
                <a:sym typeface="Helvetica Light"/>
              </a:rPr>
              <a:t>Kiessig</a:t>
            </a:r>
            <a:r>
              <a:rPr lang="en-US" sz="2200" dirty="0">
                <a:latin typeface="Palatino Linotype"/>
                <a:sym typeface="Helvetica Light"/>
              </a:rPr>
              <a:t> Thickness Calculator</a:t>
            </a:r>
            <a:endParaRPr lang="en-US" sz="2200" dirty="0">
              <a:latin typeface="Palatino Linotype"/>
            </a:endParaRP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Palatino Linotype"/>
                <a:cs typeface="Arial"/>
              </a:rPr>
              <a:t>Q Resolution Estimator</a:t>
            </a: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latin typeface="Palatino Linotype"/>
                <a:cs typeface="Arial"/>
              </a:rPr>
              <a:t>Generic Scattering calculator</a:t>
            </a:r>
            <a:r>
              <a:rPr lang="en-US" sz="2200" dirty="0">
                <a:solidFill>
                  <a:srgbClr val="000000"/>
                </a:solidFill>
                <a:latin typeface="Palatino Linotype"/>
                <a:cs typeface="Arial"/>
              </a:rPr>
              <a:t> </a:t>
            </a: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latin typeface="Palatino Linotype"/>
                <a:cs typeface="Arial"/>
              </a:rPr>
              <a:t>Orientation Viewer</a:t>
            </a:r>
            <a:r>
              <a:rPr lang="en-US" sz="2200" dirty="0">
                <a:solidFill>
                  <a:srgbClr val="000000"/>
                </a:solidFill>
                <a:latin typeface="Palatino Linotype"/>
                <a:cs typeface="Arial"/>
              </a:rPr>
              <a:t> </a:t>
            </a: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Palatino Linotype"/>
                <a:cs typeface="Arial"/>
              </a:rPr>
              <a:t>Python Shell/Editor</a:t>
            </a:r>
            <a:r>
              <a:rPr lang="en-US" sz="2200" dirty="0">
                <a:solidFill>
                  <a:srgbClr val="000000"/>
                </a:solidFill>
                <a:latin typeface="Palatino Linotype"/>
                <a:cs typeface="Arial"/>
              </a:rPr>
              <a:t> </a:t>
            </a: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Palatino Linotype"/>
                <a:cs typeface="Arial"/>
              </a:rPr>
              <a:t>Image Viewer</a:t>
            </a:r>
            <a:r>
              <a:rPr lang="en-US" sz="2200" dirty="0">
                <a:solidFill>
                  <a:srgbClr val="000000"/>
                </a:solidFill>
                <a:latin typeface="Palatino Linotype"/>
                <a:cs typeface="Arial"/>
              </a:rPr>
              <a:t> </a:t>
            </a:r>
          </a:p>
          <a:p>
            <a:pPr marL="342900" indent="-342900" defTabSz="584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Palatino Linotype"/>
                <a:cs typeface="Arial"/>
              </a:rPr>
              <a:t>File Converter</a:t>
            </a:r>
            <a:r>
              <a:rPr lang="en-US" sz="2200" dirty="0">
                <a:solidFill>
                  <a:srgbClr val="000000"/>
                </a:solidFill>
                <a:latin typeface="Palatino Linotype"/>
                <a:cs typeface="Arial"/>
              </a:rPr>
              <a:t> </a:t>
            </a:r>
          </a:p>
          <a:p>
            <a:pPr marL="285750" indent="-285750" defTabSz="584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Palatino Linotype"/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3AF95FB2-5E35-0D1C-44BE-642BB5D2CB77}"/>
              </a:ext>
            </a:extLst>
          </p:cNvPr>
          <p:cNvSpPr/>
          <p:nvPr/>
        </p:nvSpPr>
        <p:spPr>
          <a:xfrm rot="5400000">
            <a:off x="4144526" y="-461451"/>
            <a:ext cx="1116605" cy="4719662"/>
          </a:xfrm>
          <a:prstGeom prst="bentArrow">
            <a:avLst>
              <a:gd name="adj1" fmla="val 9424"/>
              <a:gd name="adj2" fmla="val 15735"/>
              <a:gd name="adj3" fmla="val 25000"/>
              <a:gd name="adj4" fmla="val 43750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>
              <a:buClrTx/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8199AAF-EC8B-BC62-5286-A013D5AE9512}"/>
                  </a:ext>
                </a:extLst>
              </p14:cNvPr>
              <p14:cNvContentPartPr/>
              <p14:nvPr/>
            </p14:nvContentPartPr>
            <p14:xfrm>
              <a:off x="8130418" y="5942771"/>
              <a:ext cx="9832" cy="983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8199AAF-EC8B-BC62-5286-A013D5AE95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8818" y="5451171"/>
                <a:ext cx="983200" cy="9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7A028DA-B3D4-3330-972C-F5755A3F6430}"/>
                  </a:ext>
                </a:extLst>
              </p14:cNvPr>
              <p14:cNvContentPartPr/>
              <p14:nvPr/>
            </p14:nvContentPartPr>
            <p14:xfrm>
              <a:off x="8650709" y="2087373"/>
              <a:ext cx="3058007" cy="209038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7A028DA-B3D4-3330-972C-F5755A3F64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2710" y="2069374"/>
                <a:ext cx="3093645" cy="2126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FF2EDB6-6E08-4D9F-E72E-1E83D8E10230}"/>
                  </a:ext>
                </a:extLst>
              </p14:cNvPr>
              <p14:cNvContentPartPr/>
              <p14:nvPr/>
            </p14:nvContentPartPr>
            <p14:xfrm>
              <a:off x="10037831" y="4175301"/>
              <a:ext cx="1537067" cy="99136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FF2EDB6-6E08-4D9F-E72E-1E83D8E10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19837" y="4157342"/>
                <a:ext cx="1572696" cy="13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187D4D7-7F22-BDA7-90A9-8E20016AFA37}"/>
                  </a:ext>
                </a:extLst>
              </p14:cNvPr>
              <p14:cNvContentPartPr/>
              <p14:nvPr/>
            </p14:nvContentPartPr>
            <p14:xfrm>
              <a:off x="9966922" y="4091475"/>
              <a:ext cx="96125" cy="157729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187D4D7-7F22-BDA7-90A9-8E20016AF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8988" y="4073510"/>
                <a:ext cx="131634" cy="193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FD8CC57-B114-872D-9F6C-10F379187C23}"/>
                  </a:ext>
                </a:extLst>
              </p14:cNvPr>
              <p14:cNvContentPartPr/>
              <p14:nvPr/>
            </p14:nvContentPartPr>
            <p14:xfrm>
              <a:off x="9946713" y="4275878"/>
              <a:ext cx="141381" cy="1044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FD8CC57-B114-872D-9F6C-10F379187C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8771" y="4257939"/>
                <a:ext cx="176906" cy="13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8565040-C908-811C-1A6C-21777954E111}"/>
                  </a:ext>
                </a:extLst>
              </p14:cNvPr>
              <p14:cNvContentPartPr/>
              <p14:nvPr/>
            </p14:nvContentPartPr>
            <p14:xfrm>
              <a:off x="9966490" y="2122000"/>
              <a:ext cx="9832" cy="9832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8565040-C908-811C-1A6C-21777954E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74890" y="1630400"/>
                <a:ext cx="983200" cy="9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2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555" y="1286933"/>
            <a:ext cx="3581720" cy="214206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291823" y="1165409"/>
            <a:ext cx="4950000" cy="325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Website</a:t>
            </a:r>
          </a:p>
          <a:p>
            <a:pPr marL="456565" indent="-316865">
              <a:buSzPts val="1400"/>
              <a:buFont typeface="Tahoma,Sans-Serif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lang="en-US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913765" lvl="1" indent="-316865">
              <a:buSzPts val="1400"/>
              <a:buFont typeface="Tahoma"/>
              <a:buChar char="○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913765" lvl="1" indent="-316865">
              <a:buSzPts val="1400"/>
              <a:buFont typeface="Tahoma"/>
              <a:buChar char="○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strike="sngStrike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Twitter</a:t>
            </a: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160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Linkedin</a:t>
            </a:r>
            <a:endParaRPr sz="160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Slack</a:t>
            </a:r>
            <a:endParaRPr lang="en" sz="1600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>
              <a:solidFill>
                <a:schemeClr val="tx1"/>
              </a:solidFill>
              <a:ea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Bootcamps</a:t>
            </a:r>
            <a:r>
              <a:rPr lang="en" sz="16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&amp; Regional Workshops</a:t>
            </a:r>
            <a:endParaRPr lang="en" sz="1600">
              <a:solidFill>
                <a:schemeClr val="tx1"/>
              </a:solidFill>
              <a:ea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600" dirty="0">
              <a:latin typeface="Tahoma"/>
              <a:ea typeface="Tahoma"/>
              <a:cs typeface="Tahoma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289" y="4427475"/>
            <a:ext cx="4613617" cy="220797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E568C2-4586-9357-9452-B49CC671A81E}"/>
              </a:ext>
            </a:extLst>
          </p:cNvPr>
          <p:cNvSpPr txBox="1"/>
          <p:nvPr/>
        </p:nvSpPr>
        <p:spPr>
          <a:xfrm>
            <a:off x="3140408" y="221605"/>
            <a:ext cx="61666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Times New Roman"/>
                <a:cs typeface="Times New Roman"/>
              </a:rPr>
              <a:t>Resources, Education &amp; Outreach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5210-BAD2-DB57-DF87-32FEBEFF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-US"/>
          </a:p>
        </p:txBody>
      </p:sp>
      <p:pic>
        <p:nvPicPr>
          <p:cNvPr id="7" name="Google Shape;433;p54" descr="A close-up of a book&#10;&#10;AI-generated content may be incorrect.">
            <a:extLst>
              <a:ext uri="{FF2B5EF4-FFF2-40B4-BE49-F238E27FC236}">
                <a16:creationId xmlns:a16="http://schemas.microsoft.com/office/drawing/2014/main" id="{3F48946F-4FF5-05A4-6238-84B3F841806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326" y="2164198"/>
            <a:ext cx="5257851" cy="36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1478513" y="1121324"/>
            <a:ext cx="4950000" cy="329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914377" lvl="1" indent="-317492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914377" lvl="1" indent="-317492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Bootcamps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 &amp; Regional Workshops</a:t>
            </a:r>
            <a:endParaRPr lang="en" sz="1600" dirty="0">
              <a:ea typeface="Tahoma"/>
            </a:endParaRPr>
          </a:p>
          <a:p>
            <a:pPr marL="457189" indent="-317492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457189"/>
            <a:endParaRPr sz="16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4404426"/>
            <a:ext cx="5513793" cy="16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949" y="1574726"/>
            <a:ext cx="5257851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514" y="3894821"/>
            <a:ext cx="3623837" cy="25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62834-87A1-A2D4-4BAF-03DB37F95181}"/>
              </a:ext>
            </a:extLst>
          </p:cNvPr>
          <p:cNvSpPr txBox="1"/>
          <p:nvPr/>
        </p:nvSpPr>
        <p:spPr>
          <a:xfrm>
            <a:off x="3140408" y="221605"/>
            <a:ext cx="61666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Times New Roman"/>
                <a:cs typeface="Times New Roman"/>
              </a:rPr>
              <a:t>Resources, Education &amp; Outreach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6CA0-5216-E192-6340-56314028C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074F4-95C3-AF9E-20EF-5CF7FC3BA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68357-495F-3276-6202-BEC4977A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149F-CE72-04FB-6600-3967CD00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756" y="5565090"/>
            <a:ext cx="4864832" cy="598134"/>
          </a:xfrm>
        </p:spPr>
        <p:txBody>
          <a:bodyPr vert="horz" lIns="0" tIns="45720" rIns="18000" bIns="45720" rtlCol="0" anchor="t">
            <a:noAutofit/>
          </a:bodyPr>
          <a:lstStyle/>
          <a:p>
            <a:pPr marL="0" indent="0">
              <a:buNone/>
            </a:pPr>
            <a:r>
              <a:rPr lang="en-GB" sz="3600" b="1" dirty="0">
                <a:latin typeface="Palatino Linotype"/>
                <a:cs typeface="Helvetica"/>
                <a:hlinkClick r:id="rId2"/>
              </a:rPr>
              <a:t>www.sasview.org</a:t>
            </a:r>
            <a:endParaRPr lang="en-GB" sz="3600" b="1" dirty="0">
              <a:latin typeface="Palatino Linotype"/>
              <a:cs typeface="Helvetica"/>
            </a:endParaRPr>
          </a:p>
          <a:p>
            <a:pPr marL="0" indent="0">
              <a:buNone/>
            </a:pPr>
            <a:endParaRPr lang="en-GB" sz="3600" i="1" dirty="0">
              <a:latin typeface="Palatino Linotype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F1B2B-958C-0A17-2C10-CE58168DF6C3}"/>
              </a:ext>
            </a:extLst>
          </p:cNvPr>
          <p:cNvSpPr txBox="1"/>
          <p:nvPr/>
        </p:nvSpPr>
        <p:spPr>
          <a:xfrm>
            <a:off x="1404883" y="1292839"/>
            <a:ext cx="8795406" cy="852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3200" dirty="0">
                <a:latin typeface="Palatino Linotype"/>
                <a:cs typeface="Segoe UI"/>
              </a:rPr>
              <a:t>There are a lot and you may forget where to find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396F8-19CD-7183-E940-3E9C9271E347}"/>
              </a:ext>
            </a:extLst>
          </p:cNvPr>
          <p:cNvSpPr txBox="1"/>
          <p:nvPr/>
        </p:nvSpPr>
        <p:spPr>
          <a:xfrm>
            <a:off x="1613866" y="5087776"/>
            <a:ext cx="84004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</a:rPr>
              <a:t>ONE LINK TO RULE THEM ALL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B357D-E683-C7C9-DAFB-2113D6A9F649}"/>
              </a:ext>
            </a:extLst>
          </p:cNvPr>
          <p:cNvSpPr txBox="1"/>
          <p:nvPr/>
        </p:nvSpPr>
        <p:spPr>
          <a:xfrm>
            <a:off x="3140408" y="221605"/>
            <a:ext cx="61666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Times New Roman"/>
                <a:cs typeface="Times New Roman"/>
              </a:rPr>
              <a:t>Resources, Education &amp; Outreach</a:t>
            </a:r>
            <a:endParaRPr lang="en-US" dirty="0"/>
          </a:p>
        </p:txBody>
      </p:sp>
      <p:sp>
        <p:nvSpPr>
          <p:cNvPr id="13" name="Google Shape;423;p53">
            <a:extLst>
              <a:ext uri="{FF2B5EF4-FFF2-40B4-BE49-F238E27FC236}">
                <a16:creationId xmlns:a16="http://schemas.microsoft.com/office/drawing/2014/main" id="{27784A1F-3F50-423C-9191-A7D7AE7E45A2}"/>
              </a:ext>
            </a:extLst>
          </p:cNvPr>
          <p:cNvSpPr txBox="1"/>
          <p:nvPr/>
        </p:nvSpPr>
        <p:spPr>
          <a:xfrm>
            <a:off x="953560" y="2308409"/>
            <a:ext cx="4950000" cy="220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Website</a:t>
            </a:r>
          </a:p>
          <a:p>
            <a:pPr marL="456565" indent="-316865">
              <a:buSzPts val="1400"/>
              <a:buFont typeface="Tahoma,Sans-Serif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Documentation</a:t>
            </a:r>
            <a:endParaRPr lang="en-US" sz="1800" dirty="0">
              <a:solidFill>
                <a:schemeClr val="tx1"/>
              </a:solidFill>
              <a:latin typeface="Palatino Linotype"/>
              <a:ea typeface="Tahoma"/>
              <a:cs typeface="Tahoma"/>
              <a:sym typeface="Tahoma"/>
            </a:endParaRPr>
          </a:p>
          <a:p>
            <a:pPr marL="456565" indent="-316865">
              <a:buSzPts val="1400"/>
              <a:buFont typeface="Tahoma,Sans-Serif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FAQ</a:t>
            </a:r>
            <a:endParaRPr lang="en" sz="1800" dirty="0">
              <a:solidFill>
                <a:schemeClr val="tx1"/>
              </a:solidFill>
              <a:latin typeface="Palatino Linotype"/>
              <a:ea typeface="Tahoma"/>
              <a:cs typeface="Tahoma"/>
              <a:sym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Written Tutorials</a:t>
            </a:r>
            <a:endParaRPr sz="1800" dirty="0">
              <a:solidFill>
                <a:schemeClr val="tx1"/>
              </a:solidFill>
              <a:latin typeface="Palatino Linotype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Video Tutorials (YouTube)</a:t>
            </a:r>
            <a:endParaRPr sz="1800" dirty="0">
              <a:solidFill>
                <a:schemeClr val="tx1"/>
              </a:solidFill>
              <a:latin typeface="Palatino Linotype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E-learning</a:t>
            </a:r>
            <a:endParaRPr sz="1800">
              <a:solidFill>
                <a:schemeClr val="tx1"/>
              </a:solidFill>
              <a:latin typeface="Palatino Linotype"/>
              <a:ea typeface="Tahoma"/>
              <a:cs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strike="sngStrike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Twitter</a:t>
            </a: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 </a:t>
            </a:r>
            <a:r>
              <a:rPr lang="en" sz="1800" err="1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Linkedin</a:t>
            </a:r>
            <a:endParaRPr lang="en" sz="1800" dirty="0">
              <a:solidFill>
                <a:schemeClr val="tx1"/>
              </a:solidFill>
              <a:latin typeface="Palatino Linotype"/>
              <a:ea typeface="Tahoma"/>
              <a:cs typeface="Tahoma"/>
            </a:endParaRPr>
          </a:p>
        </p:txBody>
      </p:sp>
      <p:sp>
        <p:nvSpPr>
          <p:cNvPr id="14" name="Google Shape;423;p53">
            <a:extLst>
              <a:ext uri="{FF2B5EF4-FFF2-40B4-BE49-F238E27FC236}">
                <a16:creationId xmlns:a16="http://schemas.microsoft.com/office/drawing/2014/main" id="{5E72E60A-A1B6-F4F5-5D7E-5EC244E8FE7D}"/>
              </a:ext>
            </a:extLst>
          </p:cNvPr>
          <p:cNvSpPr txBox="1"/>
          <p:nvPr/>
        </p:nvSpPr>
        <p:spPr>
          <a:xfrm>
            <a:off x="6227403" y="2308409"/>
            <a:ext cx="4980078" cy="200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2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Slack</a:t>
            </a:r>
            <a:endParaRPr lang="en" sz="1800" dirty="0">
              <a:solidFill>
                <a:schemeClr val="tx1"/>
              </a:solidFill>
              <a:latin typeface="Palatino Linotype"/>
              <a:ea typeface="Tahoma"/>
              <a:cs typeface="Tahoma"/>
              <a:sym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Help and User lists</a:t>
            </a: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Developer lists</a:t>
            </a: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</a:rPr>
              <a:t>Bootcamps</a:t>
            </a:r>
            <a:r>
              <a:rPr lang="en" sz="1800" dirty="0">
                <a:solidFill>
                  <a:schemeClr val="tx1"/>
                </a:solidFill>
                <a:latin typeface="Palatino Linotype"/>
                <a:ea typeface="Tahoma"/>
                <a:cs typeface="Tahoma"/>
                <a:sym typeface="Tahoma"/>
              </a:rPr>
              <a:t> &amp; Regional Workshops</a:t>
            </a:r>
            <a:endParaRPr lang="en" sz="1800">
              <a:solidFill>
                <a:schemeClr val="tx1"/>
              </a:solidFill>
              <a:latin typeface="Palatino Linotype"/>
              <a:ea typeface="Tahoma"/>
            </a:endParaRP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>
                <a:latin typeface="Palatino Linotype"/>
                <a:ea typeface="Tahoma"/>
                <a:cs typeface="Tahoma"/>
                <a:sym typeface="Tahoma"/>
              </a:rPr>
              <a:t>Model Marketplace</a:t>
            </a:r>
          </a:p>
          <a:p>
            <a:pPr marL="456565" indent="-316865">
              <a:buSzPts val="1400"/>
              <a:buFont typeface="Tahoma"/>
              <a:buChar char="●"/>
            </a:pPr>
            <a:r>
              <a:rPr lang="en" sz="1800" dirty="0" err="1">
                <a:latin typeface="Palatino Linotype"/>
                <a:ea typeface="Tahoma"/>
                <a:cs typeface="Tahoma"/>
              </a:rPr>
              <a:t>Github</a:t>
            </a:r>
            <a:r>
              <a:rPr lang="en" sz="1800" dirty="0">
                <a:latin typeface="Palatino Linotype"/>
                <a:ea typeface="Tahoma"/>
                <a:cs typeface="Tahoma"/>
              </a:rPr>
              <a:t>: code, wiki, issues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38442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Agenda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55798-AEBF-8166-3779-3407F6B51AFA}"/>
              </a:ext>
            </a:extLst>
          </p:cNvPr>
          <p:cNvSpPr txBox="1"/>
          <p:nvPr/>
        </p:nvSpPr>
        <p:spPr>
          <a:xfrm>
            <a:off x="249033" y="1405269"/>
            <a:ext cx="11543025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Debunk the myth of the </a:t>
            </a:r>
            <a:r>
              <a:rPr lang="en-US" sz="2400" dirty="0" err="1">
                <a:solidFill>
                  <a:srgbClr val="212121"/>
                </a:solidFill>
                <a:latin typeface="Aptos"/>
              </a:rPr>
              <a:t>SasView</a:t>
            </a:r>
            <a:r>
              <a:rPr lang="en-US" sz="2400" dirty="0">
                <a:solidFill>
                  <a:srgbClr val="212121"/>
                </a:solidFill>
                <a:latin typeface="Aptos"/>
              </a:rPr>
              <a:t> project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Some project history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CURRENT status of the project and how everyone here has a part to play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A review of the relatively rich resources available in the </a:t>
            </a:r>
            <a:r>
              <a:rPr lang="en-US" sz="2400" dirty="0" err="1">
                <a:solidFill>
                  <a:srgbClr val="212121"/>
                </a:solidFill>
                <a:latin typeface="Aptos"/>
              </a:rPr>
              <a:t>SasView</a:t>
            </a:r>
            <a:r>
              <a:rPr lang="en-US" sz="2400" dirty="0">
                <a:solidFill>
                  <a:srgbClr val="212121"/>
                </a:solidFill>
                <a:latin typeface="Aptos"/>
              </a:rPr>
              <a:t> universe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Answers to a few questions received</a:t>
            </a:r>
          </a:p>
          <a:p>
            <a:endParaRPr lang="en-US" sz="2400" b="0" i="0" u="none" strike="noStrike" dirty="0">
              <a:solidFill>
                <a:srgbClr val="212121"/>
              </a:solidFill>
              <a:effectLst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114809D2-D880-B262-3FB3-0F1989C2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>
            <a:extLst>
              <a:ext uri="{FF2B5EF4-FFF2-40B4-BE49-F238E27FC236}">
                <a16:creationId xmlns:a16="http://schemas.microsoft.com/office/drawing/2014/main" id="{C0798D58-C789-29D7-D76B-7FD22F56A79F}"/>
              </a:ext>
            </a:extLst>
          </p:cNvPr>
          <p:cNvSpPr txBox="1"/>
          <p:nvPr/>
        </p:nvSpPr>
        <p:spPr>
          <a:xfrm>
            <a:off x="970992" y="3189600"/>
            <a:ext cx="1002304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solidFill>
                  <a:srgbClr val="2E2D62"/>
                </a:solidFill>
                <a:latin typeface="Arial"/>
                <a:cs typeface="Arial"/>
              </a:rPr>
              <a:t>5. Answers to a few pre-posed questions</a:t>
            </a:r>
          </a:p>
        </p:txBody>
      </p:sp>
    </p:spTree>
    <p:extLst>
      <p:ext uri="{BB962C8B-B14F-4D97-AF65-F5344CB8AC3E}">
        <p14:creationId xmlns:p14="http://schemas.microsoft.com/office/powerpoint/2010/main" val="25448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E48BD-76DD-84EA-5008-7BF08E404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2665-5612-251A-866A-E1152A48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RESPONSE TO SOME QUESTIONS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3476C-66E6-6497-00FC-98344A77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D3ECA-61F4-C916-D1B2-4FA8160D9009}"/>
              </a:ext>
            </a:extLst>
          </p:cNvPr>
          <p:cNvSpPr txBox="1"/>
          <p:nvPr/>
        </p:nvSpPr>
        <p:spPr>
          <a:xfrm>
            <a:off x="326581" y="2212990"/>
            <a:ext cx="10319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  <a:cs typeface="Segoe UI"/>
              </a:rPr>
              <a:t>QUESTION: </a:t>
            </a:r>
            <a:endParaRPr lang="en-US" sz="3200" baseline="30000" dirty="0">
              <a:solidFill>
                <a:srgbClr val="000000"/>
              </a:solidFill>
              <a:latin typeface="Palatino Linotyp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1E3C7-43AE-D541-8E2B-C20ED00E5FE8}"/>
              </a:ext>
            </a:extLst>
          </p:cNvPr>
          <p:cNvSpPr txBox="1"/>
          <p:nvPr/>
        </p:nvSpPr>
        <p:spPr>
          <a:xfrm>
            <a:off x="1509623" y="4090358"/>
            <a:ext cx="884207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aseline="0" dirty="0">
                <a:latin typeface="Palatino Linotype"/>
              </a:rPr>
              <a:t>Is it possible to convert nm</a:t>
            </a:r>
            <a:r>
              <a:rPr lang="en-US" sz="2100" baseline="30000" dirty="0">
                <a:latin typeface="Palatino Linotype"/>
              </a:rPr>
              <a:t>-1</a:t>
            </a:r>
            <a:r>
              <a:rPr lang="en-US" sz="3200" baseline="0" dirty="0">
                <a:latin typeface="Palatino Linotype"/>
              </a:rPr>
              <a:t> into Angstrom</a:t>
            </a:r>
            <a:r>
              <a:rPr lang="en-US" sz="2100" baseline="30000" dirty="0">
                <a:latin typeface="Palatino Linotype"/>
              </a:rPr>
              <a:t>-1</a:t>
            </a:r>
            <a:endParaRPr lang="en-US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9A527-962F-302A-1F98-AFD559C8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8AFC-C9EB-93C5-E14A-0FA94E53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RESPONSE TO SOME QUESTIONS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F485F-F8FA-FCB9-BC85-414ABA7C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D46AA-AA2A-44EB-6CB0-AF3D93CD4A3B}"/>
              </a:ext>
            </a:extLst>
          </p:cNvPr>
          <p:cNvSpPr txBox="1"/>
          <p:nvPr/>
        </p:nvSpPr>
        <p:spPr>
          <a:xfrm>
            <a:off x="326581" y="2212990"/>
            <a:ext cx="10319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  <a:cs typeface="Segoe UI"/>
              </a:rPr>
              <a:t>QUESTION: </a:t>
            </a:r>
            <a:endParaRPr lang="en-US" sz="3200" baseline="30000" dirty="0">
              <a:solidFill>
                <a:srgbClr val="000000"/>
              </a:solidFill>
              <a:latin typeface="Palatino Linotyp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1EED0-28C0-CAFF-4E87-09913A847127}"/>
              </a:ext>
            </a:extLst>
          </p:cNvPr>
          <p:cNvSpPr txBox="1"/>
          <p:nvPr/>
        </p:nvSpPr>
        <p:spPr>
          <a:xfrm>
            <a:off x="14378" y="3960962"/>
            <a:ext cx="121632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baseline="30000" dirty="0">
                <a:solidFill>
                  <a:srgbClr val="000000"/>
                </a:solidFill>
                <a:latin typeface="Palatino Linotype"/>
                <a:cs typeface="Arial"/>
              </a:rPr>
              <a:t>How can I fit SAS data sequentially with specific parameters varying </a:t>
            </a:r>
            <a:endParaRPr lang="en-US" sz="4000" dirty="0">
              <a:solidFill>
                <a:srgbClr val="000000"/>
              </a:solidFill>
              <a:latin typeface="Palatino Linotype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4000" baseline="30000" dirty="0">
                <a:solidFill>
                  <a:srgbClr val="000000"/>
                </a:solidFill>
                <a:latin typeface="Palatino Linotype"/>
                <a:cs typeface="Arial"/>
              </a:rPr>
              <a:t>How can I then plot of that parameter w.r.t file number </a:t>
            </a:r>
            <a:r>
              <a:rPr lang="en-US" sz="4000" baseline="30000" dirty="0" err="1">
                <a:solidFill>
                  <a:srgbClr val="000000"/>
                </a:solidFill>
                <a:latin typeface="Palatino Linotype"/>
                <a:cs typeface="Arial"/>
              </a:rPr>
              <a:t>etc</a:t>
            </a:r>
            <a:endParaRPr lang="en-US" sz="4000" dirty="0"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99259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8881-8737-D4E8-103E-D017F136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4A86-E7B8-1F99-21D4-4A8896A7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RESPONSE TO SOME QUESTIONS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2AA3-55E7-F449-8C36-C5C574F8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35606-40B9-DE25-8091-3733AC1F1DAA}"/>
              </a:ext>
            </a:extLst>
          </p:cNvPr>
          <p:cNvSpPr txBox="1"/>
          <p:nvPr/>
        </p:nvSpPr>
        <p:spPr>
          <a:xfrm>
            <a:off x="326581" y="2212990"/>
            <a:ext cx="10319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  <a:cs typeface="Segoe UI"/>
              </a:rPr>
              <a:t>QUESTION: </a:t>
            </a:r>
            <a:endParaRPr lang="en-US" sz="3200" baseline="30000" dirty="0">
              <a:solidFill>
                <a:srgbClr val="000000"/>
              </a:solidFill>
              <a:latin typeface="Palatino Linotyp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5C0E1-E8E9-06BF-FED4-51967DBBEB00}"/>
              </a:ext>
            </a:extLst>
          </p:cNvPr>
          <p:cNvSpPr txBox="1"/>
          <p:nvPr/>
        </p:nvSpPr>
        <p:spPr>
          <a:xfrm>
            <a:off x="273171" y="3946585"/>
            <a:ext cx="11631282" cy="91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aseline="30000" dirty="0">
                <a:solidFill>
                  <a:srgbClr val="000000"/>
                </a:solidFill>
                <a:latin typeface="Palatino Linotype"/>
                <a:cs typeface="Arial"/>
              </a:rPr>
              <a:t>How can I co-refine SANS and SAXS data (fitting one model simultaneously to SAXS and SANS data?)</a:t>
            </a:r>
            <a:endParaRPr lang="en-US" sz="4000" baseline="30000" dirty="0">
              <a:latin typeface="Palatino Linotyp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52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6DFE2-7156-10D9-B41B-97519F1D0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C389-5404-C119-0575-377C0D7C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RESPONSE TO SOME QUESTIONS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10FD1-40A0-C26B-6BFF-CA1E0234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604D9-0B9D-209D-2BB4-84719F16AFFE}"/>
              </a:ext>
            </a:extLst>
          </p:cNvPr>
          <p:cNvSpPr txBox="1"/>
          <p:nvPr/>
        </p:nvSpPr>
        <p:spPr>
          <a:xfrm>
            <a:off x="326581" y="2212990"/>
            <a:ext cx="10319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alatino Linotype"/>
                <a:cs typeface="Segoe UI"/>
              </a:rPr>
              <a:t>QUESTION: </a:t>
            </a:r>
            <a:endParaRPr lang="en-US" sz="3200" baseline="30000" dirty="0">
              <a:solidFill>
                <a:srgbClr val="000000"/>
              </a:solidFill>
              <a:latin typeface="Palatino Linotyp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340D4-9BED-8F4A-F44A-D1E855EF3F5A}"/>
              </a:ext>
            </a:extLst>
          </p:cNvPr>
          <p:cNvSpPr txBox="1"/>
          <p:nvPr/>
        </p:nvSpPr>
        <p:spPr>
          <a:xfrm>
            <a:off x="273171" y="3946585"/>
            <a:ext cx="11631282" cy="502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aseline="30000" dirty="0">
                <a:latin typeface="Palatino Linotype"/>
                <a:cs typeface="Arial"/>
              </a:rPr>
              <a:t>OTHERS: ….....</a:t>
            </a:r>
          </a:p>
        </p:txBody>
      </p:sp>
    </p:spTree>
    <p:extLst>
      <p:ext uri="{BB962C8B-B14F-4D97-AF65-F5344CB8AC3E}">
        <p14:creationId xmlns:p14="http://schemas.microsoft.com/office/powerpoint/2010/main" val="6697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950C4E-94AD-00D1-191C-90D04943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563" y="209408"/>
            <a:ext cx="9392124" cy="643918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A7690-3552-3C33-BA7E-693E48AAA4B4}"/>
              </a:ext>
            </a:extLst>
          </p:cNvPr>
          <p:cNvSpPr txBox="1"/>
          <p:nvPr/>
        </p:nvSpPr>
        <p:spPr>
          <a:xfrm rot="19980000">
            <a:off x="2846305" y="2908108"/>
            <a:ext cx="6899309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ONLY ~ 2+ WEEKS AWAY</a:t>
            </a:r>
          </a:p>
        </p:txBody>
      </p:sp>
    </p:spTree>
    <p:extLst>
      <p:ext uri="{BB962C8B-B14F-4D97-AF65-F5344CB8AC3E}">
        <p14:creationId xmlns:p14="http://schemas.microsoft.com/office/powerpoint/2010/main" val="31235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F31E-5357-D49C-266A-AB3883989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71D7260-971F-EB6A-47CA-FD32CABDD10D}"/>
              </a:ext>
            </a:extLst>
          </p:cNvPr>
          <p:cNvSpPr txBox="1">
            <a:spLocks/>
          </p:cNvSpPr>
          <p:nvPr/>
        </p:nvSpPr>
        <p:spPr>
          <a:xfrm>
            <a:off x="4388192" y="624474"/>
            <a:ext cx="6198139" cy="5070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rgbClr val="C00000"/>
                </a:solidFill>
                <a:latin typeface="Cambria"/>
                <a:ea typeface="Cambria"/>
              </a:rPr>
              <a:t>You don’t have to be coding ninja to contribute!</a:t>
            </a:r>
            <a:endParaRPr lang="en-US"/>
          </a:p>
        </p:txBody>
      </p:sp>
      <p:pic>
        <p:nvPicPr>
          <p:cNvPr id="9" name="Picture 8" descr="A cartoon of a ninja&#10;&#10;Description automatically generated">
            <a:extLst>
              <a:ext uri="{FF2B5EF4-FFF2-40B4-BE49-F238E27FC236}">
                <a16:creationId xmlns:a16="http://schemas.microsoft.com/office/drawing/2014/main" id="{E363F988-0583-5C1F-6320-43180E31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992" y="2363916"/>
            <a:ext cx="3618793" cy="2728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D5A3BB-6911-5F97-96AE-1DCDD9EF0CB4}"/>
              </a:ext>
            </a:extLst>
          </p:cNvPr>
          <p:cNvSpPr txBox="1"/>
          <p:nvPr/>
        </p:nvSpPr>
        <p:spPr>
          <a:xfrm>
            <a:off x="8381119" y="6236476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00B0F0"/>
                </a:solidFill>
              </a:rPr>
              <a:t>www.sasview.org/contribute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C92E7C-7266-78C0-E034-BE3DC510EB3D}"/>
              </a:ext>
            </a:extLst>
          </p:cNvPr>
          <p:cNvSpPr txBox="1"/>
          <p:nvPr/>
        </p:nvSpPr>
        <p:spPr>
          <a:xfrm>
            <a:off x="1023828" y="131773"/>
            <a:ext cx="576472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Contributing to </a:t>
            </a:r>
            <a:r>
              <a:rPr lang="en-US" sz="3200" b="1" dirty="0" err="1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SasView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C7677-67EB-CAD2-C0C5-A14797A1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01F37-B285-F8EB-55B0-71BCC2DB2098}"/>
              </a:ext>
            </a:extLst>
          </p:cNvPr>
          <p:cNvSpPr txBox="1">
            <a:spLocks/>
          </p:cNvSpPr>
          <p:nvPr/>
        </p:nvSpPr>
        <p:spPr>
          <a:xfrm>
            <a:off x="435272" y="1294851"/>
            <a:ext cx="7643937" cy="5545154"/>
          </a:xfrm>
          <a:prstGeom prst="rect">
            <a:avLst/>
          </a:prstGeom>
        </p:spPr>
        <p:txBody>
          <a:bodyPr vert="horz" lIns="0" tIns="45720" rIns="18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/>
              <a:t>Respond to queries posted to </a:t>
            </a:r>
            <a:r>
              <a:rPr lang="en-US" sz="2400" dirty="0">
                <a:hlinkClick r:id="rId3"/>
              </a:rPr>
              <a:t>help@sasview.org</a:t>
            </a:r>
            <a:r>
              <a:rPr lang="en-US" sz="2400" dirty="0"/>
              <a:t> or </a:t>
            </a:r>
            <a:r>
              <a:rPr lang="en-US" sz="2400" dirty="0" err="1"/>
              <a:t>github</a:t>
            </a:r>
          </a:p>
          <a:p>
            <a:pPr>
              <a:buFont typeface="Arial"/>
              <a:buChar char="•"/>
            </a:pPr>
            <a:r>
              <a:rPr lang="en-US" sz="2400" dirty="0"/>
              <a:t>Teach others how to get the best from </a:t>
            </a:r>
            <a:r>
              <a:rPr lang="en-US" sz="2400" dirty="0" err="1"/>
              <a:t>SasView</a:t>
            </a:r>
          </a:p>
          <a:p>
            <a:pPr>
              <a:buFont typeface="Arial"/>
              <a:buChar char="•"/>
            </a:pPr>
            <a:r>
              <a:rPr lang="en-US" sz="2400" dirty="0"/>
              <a:t>Write and improve documentation</a:t>
            </a:r>
          </a:p>
          <a:p>
            <a:pPr>
              <a:buFont typeface="Arial"/>
              <a:buChar char="•"/>
            </a:pPr>
            <a:r>
              <a:rPr lang="en-US" sz="2400" dirty="0"/>
              <a:t>Write and record tutorials</a:t>
            </a:r>
          </a:p>
          <a:p>
            <a:pPr>
              <a:buFont typeface="Arial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SasView</a:t>
            </a:r>
            <a:r>
              <a:rPr lang="en-US" sz="2400" dirty="0"/>
              <a:t> (over and over!) and write bug reports</a:t>
            </a:r>
          </a:p>
          <a:p>
            <a:pPr>
              <a:buFont typeface="Arial"/>
              <a:buChar char="•"/>
            </a:pPr>
            <a:r>
              <a:rPr lang="en-US" sz="2400" dirty="0"/>
              <a:t>Provide new plugin models</a:t>
            </a:r>
          </a:p>
          <a:p>
            <a:pPr>
              <a:buFont typeface="Arial"/>
              <a:buChar char="•"/>
            </a:pPr>
            <a:r>
              <a:rPr lang="en-US" sz="2400" dirty="0"/>
              <a:t>Deploy and improve automated testing</a:t>
            </a:r>
          </a:p>
          <a:p>
            <a:pPr>
              <a:buFont typeface="Arial"/>
              <a:buChar char="•"/>
            </a:pPr>
            <a:r>
              <a:rPr lang="en-US" sz="2400" dirty="0"/>
              <a:t>Review the code contributions of others</a:t>
            </a:r>
          </a:p>
          <a:p>
            <a:pPr>
              <a:buFont typeface="Arial"/>
              <a:buChar char="•"/>
            </a:pPr>
            <a:r>
              <a:rPr lang="en-US" sz="2400" dirty="0"/>
              <a:t>Develop code in Python3/C and PySide2/Matplotlib</a:t>
            </a:r>
          </a:p>
          <a:p>
            <a:pPr>
              <a:buFont typeface="Arial"/>
              <a:buChar char="•"/>
            </a:pPr>
            <a:r>
              <a:rPr lang="en-US" sz="2400" dirty="0"/>
              <a:t>Server and </a:t>
            </a:r>
            <a:r>
              <a:rPr lang="en-US" sz="2400" dirty="0" err="1"/>
              <a:t>Github</a:t>
            </a:r>
            <a:r>
              <a:rPr lang="en-US" sz="2400" dirty="0"/>
              <a:t> admin task</a:t>
            </a:r>
          </a:p>
          <a:p>
            <a:pPr>
              <a:buFont typeface="Arial"/>
              <a:buChar char="•"/>
            </a:pPr>
            <a:r>
              <a:rPr lang="en-US" sz="2400" dirty="0"/>
              <a:t>Develop/improve databases (e.g. marketplace) etc.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404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D3C4-8BB5-C70C-ABFC-844E33483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13C9-8626-BC77-55B8-01A59DF03246}"/>
              </a:ext>
            </a:extLst>
          </p:cNvPr>
          <p:cNvSpPr txBox="1"/>
          <p:nvPr/>
        </p:nvSpPr>
        <p:spPr>
          <a:xfrm>
            <a:off x="1357717" y="313474"/>
            <a:ext cx="844013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What will </a:t>
            </a:r>
            <a:r>
              <a:rPr lang="en-US" sz="3200" b="1" dirty="0" err="1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SasView</a:t>
            </a:r>
            <a:r>
              <a:rPr lang="en-US" sz="3200" b="1" dirty="0">
                <a:solidFill>
                  <a:schemeClr val="accent1"/>
                </a:solidFill>
                <a:latin typeface="Verdana"/>
                <a:ea typeface="Verdana"/>
                <a:cs typeface="Times New Roman"/>
              </a:rPr>
              <a:t> do in the future?</a:t>
            </a:r>
            <a:endParaRPr lang="en-US" dirty="0"/>
          </a:p>
        </p:txBody>
      </p:sp>
      <p:pic>
        <p:nvPicPr>
          <p:cNvPr id="3" name="Picture 2" descr="A person wearing a top hat pointing at the camera&#10;&#10;Description automatically generated">
            <a:extLst>
              <a:ext uri="{FF2B5EF4-FFF2-40B4-BE49-F238E27FC236}">
                <a16:creationId xmlns:a16="http://schemas.microsoft.com/office/drawing/2014/main" id="{426CC0C8-7DF5-A0F7-38DA-F59F19A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7" y="1142197"/>
            <a:ext cx="3810154" cy="5084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8F0DF-B596-EA11-7591-8FD55B402F0F}"/>
              </a:ext>
            </a:extLst>
          </p:cNvPr>
          <p:cNvSpPr txBox="1"/>
          <p:nvPr/>
        </p:nvSpPr>
        <p:spPr>
          <a:xfrm>
            <a:off x="6097113" y="3057395"/>
            <a:ext cx="40593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mbria"/>
                <a:ea typeface="Cambria"/>
                <a:cs typeface="Calibri"/>
              </a:rPr>
              <a:t>Whatever the community contributes. (That's YOU)</a:t>
            </a:r>
            <a:endParaRPr lang="en-US" sz="2800" dirty="0">
              <a:latin typeface="Cambria"/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35A2C-3105-B22F-C913-857C6E93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2AE2-6499-47C6-B239-D02F9505CDF8}" type="slidenum">
              <a:rPr lang="en-US" smtClean="0"/>
              <a:t>27</a:t>
            </a:fld>
            <a:endParaRPr lang="en-US"/>
          </a:p>
        </p:txBody>
      </p:sp>
      <p:sp>
        <p:nvSpPr>
          <p:cNvPr id="7" name="Google Shape;328;p44">
            <a:extLst>
              <a:ext uri="{FF2B5EF4-FFF2-40B4-BE49-F238E27FC236}">
                <a16:creationId xmlns:a16="http://schemas.microsoft.com/office/drawing/2014/main" id="{8B470E8F-CE05-FFDC-D48C-9BE6BAD23F63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8" name="Google Shape;328;p44">
            <a:extLst>
              <a:ext uri="{FF2B5EF4-FFF2-40B4-BE49-F238E27FC236}">
                <a16:creationId xmlns:a16="http://schemas.microsoft.com/office/drawing/2014/main" id="{9DC0A0F7-0B79-6E34-054B-D877A8B18B9B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0" name="Google Shape;328;p44">
            <a:extLst>
              <a:ext uri="{FF2B5EF4-FFF2-40B4-BE49-F238E27FC236}">
                <a16:creationId xmlns:a16="http://schemas.microsoft.com/office/drawing/2014/main" id="{3688D6D5-6DBA-AB7D-294C-E2E731514F4D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1" name="Google Shape;328;p44">
            <a:extLst>
              <a:ext uri="{FF2B5EF4-FFF2-40B4-BE49-F238E27FC236}">
                <a16:creationId xmlns:a16="http://schemas.microsoft.com/office/drawing/2014/main" id="{1FC5DEDB-79AC-FCF4-EBDD-7E41CDD7D136}"/>
              </a:ext>
            </a:extLst>
          </p:cNvPr>
          <p:cNvSpPr/>
          <p:nvPr/>
        </p:nvSpPr>
        <p:spPr>
          <a:xfrm>
            <a:off x="22270604" y="13665983"/>
            <a:ext cx="6963643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1" tIns="32751" rIns="32751" bIns="32751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not what the community is going to do for you, </a:t>
            </a:r>
            <a:endParaRPr lang="en-US" sz="2400" i="1" dirty="0">
              <a:latin typeface="Palatino Linotype" panose="02040502050505030304" pitchFamily="18" charset="0"/>
              <a:cs typeface="Calibri"/>
            </a:endParaRPr>
          </a:p>
          <a:p>
            <a:pPr algn="ctr">
              <a:buSzPts val="1800"/>
            </a:pPr>
            <a:r>
              <a:rPr lang="en" sz="2400" i="1" dirty="0">
                <a:latin typeface="Palatino Linotype" panose="02040502050505030304" pitchFamily="18" charset="0"/>
              </a:rPr>
              <a:t>ask what you can do for the community</a:t>
            </a:r>
            <a:endParaRPr sz="2400" i="1" dirty="0">
              <a:latin typeface="Palatino Linotype" panose="02040502050505030304" pitchFamily="18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3EC11-F5C2-3EEA-8D29-4D1648645F77}"/>
              </a:ext>
            </a:extLst>
          </p:cNvPr>
          <p:cNvSpPr txBox="1"/>
          <p:nvPr/>
        </p:nvSpPr>
        <p:spPr>
          <a:xfrm>
            <a:off x="3487616" y="5282308"/>
            <a:ext cx="9785130" cy="838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800" i="1">
                <a:solidFill>
                  <a:srgbClr val="FF0000"/>
                </a:solidFill>
                <a:latin typeface="Palatino Linotype"/>
                <a:cs typeface="Segoe UI"/>
              </a:rPr>
              <a:t>Ask not what the community is going to do for you, </a:t>
            </a:r>
            <a:r>
              <a:rPr lang="en-US" sz="2800">
                <a:solidFill>
                  <a:srgbClr val="FF0000"/>
                </a:solidFill>
                <a:latin typeface="Palatino Linotype"/>
                <a:cs typeface="Segoe UI"/>
              </a:rPr>
              <a:t>​</a:t>
            </a:r>
          </a:p>
          <a:p>
            <a:pPr algn="ctr">
              <a:lnSpc>
                <a:spcPts val="2850"/>
              </a:lnSpc>
            </a:pPr>
            <a:r>
              <a:rPr lang="en-US" sz="2800" i="1">
                <a:solidFill>
                  <a:srgbClr val="FF0000"/>
                </a:solidFill>
                <a:latin typeface="Palatino Linotype"/>
                <a:cs typeface="Segoe UI"/>
              </a:rPr>
              <a:t>ask what you can do for the community</a:t>
            </a:r>
            <a:r>
              <a:rPr lang="en-US" sz="2800">
                <a:solidFill>
                  <a:srgbClr val="FF0000"/>
                </a:solidFill>
                <a:latin typeface="Palatino Linotype"/>
                <a:cs typeface="Segoe UI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49402-1D0B-516F-A846-A724F12EAC7B}"/>
              </a:ext>
            </a:extLst>
          </p:cNvPr>
          <p:cNvSpPr txBox="1"/>
          <p:nvPr/>
        </p:nvSpPr>
        <p:spPr>
          <a:xfrm>
            <a:off x="124758" y="6128399"/>
            <a:ext cx="4275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mbria"/>
                <a:ea typeface="Cambria"/>
                <a:cs typeface="Calibri"/>
              </a:rPr>
              <a:t>The community needs you</a:t>
            </a:r>
          </a:p>
        </p:txBody>
      </p:sp>
    </p:spTree>
    <p:extLst>
      <p:ext uri="{BB962C8B-B14F-4D97-AF65-F5344CB8AC3E}">
        <p14:creationId xmlns:p14="http://schemas.microsoft.com/office/powerpoint/2010/main" val="14672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07E9F-3F41-4E11-DE38-E2F7F0EB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0FF8-8778-5E32-3C6A-4DAE0D02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Reality</a:t>
            </a:r>
            <a:r>
              <a:rPr lang="sv-SE" dirty="0"/>
              <a:t>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CC7CF-5718-A8F2-67CD-D45922D4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</a:t>
            </a:fld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B4F16-95AB-0E52-B1E4-4BF7D16C0B90}"/>
              </a:ext>
            </a:extLst>
          </p:cNvPr>
          <p:cNvSpPr txBox="1"/>
          <p:nvPr/>
        </p:nvSpPr>
        <p:spPr>
          <a:xfrm>
            <a:off x="249033" y="1405269"/>
            <a:ext cx="1154302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latin typeface="Aptos"/>
              </a:rPr>
              <a:t>Myth:</a:t>
            </a:r>
            <a:endParaRPr lang="en-US" b="1"/>
          </a:p>
          <a:p>
            <a:r>
              <a:rPr lang="en-US" sz="2400" dirty="0">
                <a:solidFill>
                  <a:srgbClr val="212121"/>
                </a:solidFill>
                <a:latin typeface="Aptos"/>
              </a:rPr>
              <a:t>SasView is a well-funded, professionally run organization and project</a:t>
            </a:r>
            <a:endParaRPr lang="en-US" sz="2400" dirty="0">
              <a:solidFill>
                <a:srgbClr val="21212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E5D41-2D67-1732-0D48-1CD511551243}"/>
              </a:ext>
            </a:extLst>
          </p:cNvPr>
          <p:cNvSpPr txBox="1"/>
          <p:nvPr/>
        </p:nvSpPr>
        <p:spPr>
          <a:xfrm>
            <a:off x="3239523" y="4985231"/>
            <a:ext cx="35492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212121"/>
                </a:solidFill>
                <a:latin typeface="Aptos"/>
              </a:rPr>
              <a:t>The volunteer army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6B416-E655-71FC-D6B2-E4675339A991}"/>
              </a:ext>
            </a:extLst>
          </p:cNvPr>
          <p:cNvSpPr txBox="1"/>
          <p:nvPr/>
        </p:nvSpPr>
        <p:spPr>
          <a:xfrm>
            <a:off x="320920" y="2454816"/>
            <a:ext cx="11543025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rgbClr val="212121"/>
                </a:solidFill>
                <a:latin typeface="Aptos"/>
              </a:rPr>
              <a:t>Reality:</a:t>
            </a: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There is no official "organization"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Usually no explicit funding</a:t>
            </a:r>
            <a:endParaRPr lang="en-US" sz="2400" dirty="0">
              <a:solidFill>
                <a:srgbClr val="000000"/>
              </a:solidFill>
              <a:latin typeface="Aptos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solidFill>
                  <a:srgbClr val="212121"/>
                </a:solidFill>
                <a:latin typeface="Aptos"/>
              </a:rPr>
              <a:t>Few if any whose job specifically requires them to work on </a:t>
            </a:r>
            <a:r>
              <a:rPr lang="en-US" sz="2400" dirty="0" err="1">
                <a:solidFill>
                  <a:srgbClr val="212121"/>
                </a:solidFill>
                <a:latin typeface="Aptos"/>
              </a:rPr>
              <a:t>SasView</a:t>
            </a:r>
            <a:endParaRPr lang="en-US" sz="2400" dirty="0" err="1">
              <a:solidFill>
                <a:srgbClr val="000000"/>
              </a:solidFill>
              <a:latin typeface="Aptos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FFF647E1-9DB7-18E9-020B-806B03C1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>
            <a:extLst>
              <a:ext uri="{FF2B5EF4-FFF2-40B4-BE49-F238E27FC236}">
                <a16:creationId xmlns:a16="http://schemas.microsoft.com/office/drawing/2014/main" id="{D79CD64E-BF18-7A7A-619D-721FC216CFDA}"/>
              </a:ext>
            </a:extLst>
          </p:cNvPr>
          <p:cNvSpPr txBox="1"/>
          <p:nvPr/>
        </p:nvSpPr>
        <p:spPr>
          <a:xfrm>
            <a:off x="970992" y="3189600"/>
            <a:ext cx="1002304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solidFill>
                  <a:srgbClr val="2E2D62"/>
                </a:solidFill>
                <a:latin typeface="Arial"/>
                <a:cs typeface="Arial"/>
              </a:rPr>
              <a:t>2. Some History</a:t>
            </a:r>
          </a:p>
        </p:txBody>
      </p:sp>
    </p:spTree>
    <p:extLst>
      <p:ext uri="{BB962C8B-B14F-4D97-AF65-F5344CB8AC3E}">
        <p14:creationId xmlns:p14="http://schemas.microsoft.com/office/powerpoint/2010/main" val="19510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0;p12"/>
          <p:cNvSpPr txBox="1"/>
          <p:nvPr/>
        </p:nvSpPr>
        <p:spPr>
          <a:xfrm>
            <a:off x="264822" y="148502"/>
            <a:ext cx="7837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2E2D62"/>
                </a:solidFill>
                <a:latin typeface="Raleway"/>
              </a:rPr>
              <a:t>Some History</a:t>
            </a:r>
            <a:endParaRPr lang="en-US" dirty="0"/>
          </a:p>
        </p:txBody>
      </p:sp>
      <p:sp>
        <p:nvSpPr>
          <p:cNvPr id="12" name="Google Shape;361;p15"/>
          <p:cNvSpPr/>
          <p:nvPr/>
        </p:nvSpPr>
        <p:spPr>
          <a:xfrm>
            <a:off x="261734" y="1401096"/>
            <a:ext cx="686429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2006; originates in NSF </a:t>
            </a:r>
            <a:r>
              <a:rPr lang="en-US" sz="2400" i="1" dirty="0">
                <a:solidFill>
                  <a:srgbClr val="666666"/>
                </a:solidFill>
              </a:rPr>
              <a:t>DANSE</a:t>
            </a:r>
            <a:r>
              <a:rPr lang="en-US" sz="2400" dirty="0">
                <a:solidFill>
                  <a:srgbClr val="666666"/>
                </a:solidFill>
              </a:rPr>
              <a:t> project as </a:t>
            </a:r>
            <a:r>
              <a:rPr lang="en-US" sz="2400" dirty="0" err="1">
                <a:solidFill>
                  <a:srgbClr val="666666"/>
                </a:solidFill>
              </a:rPr>
              <a:t>SansView</a:t>
            </a:r>
            <a:endParaRPr lang="en-US" dirty="0" err="1"/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2600"/>
                </a:solidFill>
              </a:rPr>
              <a:t>2013; transitions into a community project</a:t>
            </a:r>
            <a:endParaRPr lang="en-US" sz="2400" dirty="0">
              <a:solidFill>
                <a:srgbClr val="FF2600"/>
              </a:solidFill>
              <a:cs typeface="Calibri" panose="020F0502020204030204"/>
            </a:endParaRPr>
          </a:p>
          <a:p>
            <a:pPr marL="799465" lvl="1" indent="-342265"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rgbClr val="FF2600"/>
                </a:solidFill>
              </a:rPr>
              <a:t>First Code camp at NIST April 2013</a:t>
            </a:r>
          </a:p>
          <a:p>
            <a:pPr marL="342265" indent="-342265"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49000"/>
                  </a:schemeClr>
                </a:solidFill>
              </a:rPr>
              <a:t>2015; move to </a:t>
            </a:r>
            <a:r>
              <a:rPr lang="en-US" sz="2400" err="1">
                <a:solidFill>
                  <a:schemeClr val="bg1">
                    <a:lumMod val="49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49000"/>
                  </a:schemeClr>
                </a:solidFill>
              </a:rPr>
              <a:t> and release 3.0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2015; rename to </a:t>
            </a:r>
            <a:r>
              <a:rPr lang="en-US" sz="2400" dirty="0" err="1">
                <a:solidFill>
                  <a:srgbClr val="666666"/>
                </a:solidFill>
              </a:rPr>
              <a:t>SasView</a:t>
            </a:r>
            <a:r>
              <a:rPr lang="en-US" sz="2400" dirty="0">
                <a:solidFill>
                  <a:srgbClr val="666666"/>
                </a:solidFill>
              </a:rPr>
              <a:t> – </a:t>
            </a:r>
            <a:r>
              <a:rPr lang="en-US" sz="2400" dirty="0">
                <a:solidFill>
                  <a:srgbClr val="FF0000"/>
                </a:solidFill>
              </a:rPr>
              <a:t>Words matter</a:t>
            </a:r>
            <a:endParaRPr lang="en-US"/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2016; Sine2020 project funded through ESS</a:t>
            </a:r>
            <a:endParaRPr lang="en-US" sz="2400" dirty="0">
              <a:solidFill>
                <a:srgbClr val="666666"/>
              </a:solidFill>
              <a:cs typeface="Calibri" panose="020F0502020204030204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2016; release 4.0 in October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2019; release 5.0 in May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2020; Essentially a “volunteer army”</a:t>
            </a:r>
            <a:endParaRPr lang="en-US" dirty="0">
              <a:solidFill>
                <a:srgbClr val="666666"/>
              </a:solidFill>
              <a:cs typeface="Calibri" panose="020F0502020204030204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2020 – </a:t>
            </a:r>
            <a:r>
              <a:rPr lang="en-US" sz="2400" dirty="0">
                <a:solidFill>
                  <a:srgbClr val="FF2600"/>
                </a:solidFill>
                <a:cs typeface="Calibri" panose="020F0502020204030204"/>
              </a:rPr>
              <a:t>PANDEMIC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2024; release 6.0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1" y="6316906"/>
            <a:ext cx="5734447" cy="319003"/>
          </a:xfrm>
          <a:prstGeom prst="rect">
            <a:avLst/>
          </a:prstGeom>
        </p:spPr>
      </p:pic>
      <p:pic>
        <p:nvPicPr>
          <p:cNvPr id="16" name="Picture 15" descr="A group of people in safety vests&#10;&#10;AI-generated content may be incorrect.">
            <a:extLst>
              <a:ext uri="{FF2B5EF4-FFF2-40B4-BE49-F238E27FC236}">
                <a16:creationId xmlns:a16="http://schemas.microsoft.com/office/drawing/2014/main" id="{0BED8ED4-1DD4-F218-2DF6-D08B2E6360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" b="7111"/>
          <a:stretch>
            <a:fillRect/>
          </a:stretch>
        </p:blipFill>
        <p:spPr>
          <a:xfrm>
            <a:off x="9573371" y="1845256"/>
            <a:ext cx="2424650" cy="1714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0054D7-C60F-0647-04C2-A2AD2158AAB9}"/>
              </a:ext>
            </a:extLst>
          </p:cNvPr>
          <p:cNvSpPr txBox="1"/>
          <p:nvPr/>
        </p:nvSpPr>
        <p:spPr>
          <a:xfrm>
            <a:off x="8064267" y="5352658"/>
            <a:ext cx="286642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sv-SE" sz="1400" dirty="0"/>
              <a:t>Pictures from Camps: VI, VIII, X, XII</a:t>
            </a:r>
          </a:p>
        </p:txBody>
      </p:sp>
      <p:pic>
        <p:nvPicPr>
          <p:cNvPr id="20" name="Picture 19" descr="A group of people sitting around a table eating pizza&#10;&#10;AI-generated content may be incorrect.">
            <a:extLst>
              <a:ext uri="{FF2B5EF4-FFF2-40B4-BE49-F238E27FC236}">
                <a16:creationId xmlns:a16="http://schemas.microsoft.com/office/drawing/2014/main" id="{68683D8E-5FE7-C900-3172-94C38B4381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916" y="3554594"/>
            <a:ext cx="2283783" cy="1713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F620A5-C7D9-CD04-876B-34E3B061727A}"/>
              </a:ext>
            </a:extLst>
          </p:cNvPr>
          <p:cNvSpPr/>
          <p:nvPr/>
        </p:nvSpPr>
        <p:spPr>
          <a:xfrm>
            <a:off x="8586994" y="6061600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4" name="Picture 23" descr="http://www.sasview.org/media/photos/code-camp-6a-reduced.png">
            <a:extLst>
              <a:ext uri="{FF2B5EF4-FFF2-40B4-BE49-F238E27FC236}">
                <a16:creationId xmlns:a16="http://schemas.microsoft.com/office/drawing/2014/main" id="{BBFB3202-BCEA-7747-0632-B83332B08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1145" y="1841456"/>
            <a:ext cx="2300571" cy="17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01DDE829-F5B6-31A6-C410-3AA4DFB70D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" t="3435" r="-509" b="-2933"/>
          <a:stretch>
            <a:fillRect/>
          </a:stretch>
        </p:blipFill>
        <p:spPr>
          <a:xfrm>
            <a:off x="9584967" y="3563781"/>
            <a:ext cx="2424027" cy="17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D162-31F1-D5AB-DE35-66B1415C8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0;p12">
            <a:extLst>
              <a:ext uri="{FF2B5EF4-FFF2-40B4-BE49-F238E27FC236}">
                <a16:creationId xmlns:a16="http://schemas.microsoft.com/office/drawing/2014/main" id="{778996C6-2218-8154-9579-A10E055E6842}"/>
              </a:ext>
            </a:extLst>
          </p:cNvPr>
          <p:cNvSpPr txBox="1"/>
          <p:nvPr/>
        </p:nvSpPr>
        <p:spPr>
          <a:xfrm>
            <a:off x="264822" y="148502"/>
            <a:ext cx="7837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2E2D62"/>
                </a:solidFill>
                <a:latin typeface="Raleway"/>
              </a:rPr>
              <a:t>Some History</a:t>
            </a:r>
            <a:endParaRPr lang="en-US" dirty="0"/>
          </a:p>
        </p:txBody>
      </p:sp>
      <p:sp>
        <p:nvSpPr>
          <p:cNvPr id="12" name="Google Shape;361;p15">
            <a:extLst>
              <a:ext uri="{FF2B5EF4-FFF2-40B4-BE49-F238E27FC236}">
                <a16:creationId xmlns:a16="http://schemas.microsoft.com/office/drawing/2014/main" id="{60C5F2A5-1A73-4A8B-F13F-F6624FBDFB03}"/>
              </a:ext>
            </a:extLst>
          </p:cNvPr>
          <p:cNvSpPr/>
          <p:nvPr/>
        </p:nvSpPr>
        <p:spPr>
          <a:xfrm>
            <a:off x="261734" y="1171058"/>
            <a:ext cx="6864293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66666"/>
              </a:solidFill>
              <a:cs typeface="Calibri" panose="020F0502020204030204"/>
            </a:endParaRPr>
          </a:p>
          <a:p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SINCE TRANSITIONING TO THE COMMUNITY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Code camps: every year (twice in 2016, 2017) </a:t>
            </a:r>
            <a:endParaRPr lang="en-US" dirty="0"/>
          </a:p>
          <a:p>
            <a:pPr marL="799465" lvl="1" indent="-342265"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NIST, ISIS, ESS(DMSC), Delft, SNS,ILL/ESRF, ESS/DMSC, ESS/Lund, ILL/ESRF, 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2600"/>
                </a:solidFill>
                <a:cs typeface="Calibri" panose="020F0502020204030204"/>
              </a:rPr>
              <a:t>2020 = Caltech code camp cancelled due o pandemic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Small camps 2022 and 2023 (</a:t>
            </a:r>
            <a:r>
              <a:rPr lang="en-US" sz="2400" dirty="0" err="1">
                <a:solidFill>
                  <a:srgbClr val="666666"/>
                </a:solidFill>
                <a:cs typeface="Calibri" panose="020F0502020204030204"/>
              </a:rPr>
              <a:t>poland</a:t>
            </a: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; ISIS)</a:t>
            </a:r>
            <a:endParaRPr lang="en-US"/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2023; Rebranded to Contributor Camp – </a:t>
            </a: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Words matter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49000"/>
                  </a:schemeClr>
                </a:solidFill>
                <a:cs typeface="Calibri" panose="020F0502020204030204"/>
              </a:rPr>
              <a:t>Jan 2024 Contributor camp at U. Del.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cs typeface="Calibri" panose="020F0502020204030204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B1E86C-3C39-E97F-AB60-D1A78495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1" y="6316906"/>
            <a:ext cx="5734447" cy="3190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3EB27-F5FA-EDB9-07BA-4E1A31B9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-US"/>
          </a:p>
        </p:txBody>
      </p:sp>
      <p:pic>
        <p:nvPicPr>
          <p:cNvPr id="8" name="Picture 7" descr="A group of people in safety vests&#10;&#10;AI-generated content may be incorrect.">
            <a:extLst>
              <a:ext uri="{FF2B5EF4-FFF2-40B4-BE49-F238E27FC236}">
                <a16:creationId xmlns:a16="http://schemas.microsoft.com/office/drawing/2014/main" id="{DAFEFBD4-1397-EFE7-CB95-8B5F2E42F3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" b="7111"/>
          <a:stretch>
            <a:fillRect/>
          </a:stretch>
        </p:blipFill>
        <p:spPr>
          <a:xfrm>
            <a:off x="9573371" y="1845256"/>
            <a:ext cx="2424650" cy="1714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43F219-7E68-522F-48DA-EE6FBC9C04A9}"/>
              </a:ext>
            </a:extLst>
          </p:cNvPr>
          <p:cNvSpPr txBox="1"/>
          <p:nvPr/>
        </p:nvSpPr>
        <p:spPr>
          <a:xfrm>
            <a:off x="8064267" y="5352658"/>
            <a:ext cx="286642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sv-SE" sz="1400" dirty="0"/>
              <a:t>Pictures from Camps: VI, VIII, X, XII</a:t>
            </a:r>
          </a:p>
        </p:txBody>
      </p:sp>
      <p:pic>
        <p:nvPicPr>
          <p:cNvPr id="17" name="Picture 16" descr="A group of people sitting around a table eating pizza&#10;&#10;AI-generated content may be incorrect.">
            <a:extLst>
              <a:ext uri="{FF2B5EF4-FFF2-40B4-BE49-F238E27FC236}">
                <a16:creationId xmlns:a16="http://schemas.microsoft.com/office/drawing/2014/main" id="{9C784AE3-C703-1EC9-3971-4EE7BB1852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916" y="3554594"/>
            <a:ext cx="2283783" cy="1713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DDC3CB-1558-BC5E-9903-CA60CFC11A2B}"/>
              </a:ext>
            </a:extLst>
          </p:cNvPr>
          <p:cNvSpPr/>
          <p:nvPr/>
        </p:nvSpPr>
        <p:spPr>
          <a:xfrm>
            <a:off x="8586994" y="6061600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1" name="Picture 20" descr="http://www.sasview.org/media/photos/code-camp-6a-reduced.png">
            <a:extLst>
              <a:ext uri="{FF2B5EF4-FFF2-40B4-BE49-F238E27FC236}">
                <a16:creationId xmlns:a16="http://schemas.microsoft.com/office/drawing/2014/main" id="{D732D6F0-619E-1B54-6932-DF7DA703A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1145" y="1841456"/>
            <a:ext cx="2300571" cy="17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64A8316E-D6D1-57FF-534A-01645F00FD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" t="3435" r="-509" b="-2933"/>
          <a:stretch>
            <a:fillRect/>
          </a:stretch>
        </p:blipFill>
        <p:spPr>
          <a:xfrm>
            <a:off x="9584967" y="3563781"/>
            <a:ext cx="2424027" cy="17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4A6C279F-2A1D-B4DC-9B63-D454866B4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>
            <a:extLst>
              <a:ext uri="{FF2B5EF4-FFF2-40B4-BE49-F238E27FC236}">
                <a16:creationId xmlns:a16="http://schemas.microsoft.com/office/drawing/2014/main" id="{4AC2ADD6-54EF-A447-A5BA-9F960D1CD228}"/>
              </a:ext>
            </a:extLst>
          </p:cNvPr>
          <p:cNvSpPr txBox="1"/>
          <p:nvPr/>
        </p:nvSpPr>
        <p:spPr>
          <a:xfrm>
            <a:off x="970992" y="3189600"/>
            <a:ext cx="1002304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solidFill>
                  <a:srgbClr val="2E2D62"/>
                </a:solidFill>
                <a:latin typeface="Arial"/>
                <a:cs typeface="Arial"/>
              </a:rPr>
              <a:t>3. Current Status</a:t>
            </a:r>
          </a:p>
        </p:txBody>
      </p:sp>
    </p:spTree>
    <p:extLst>
      <p:ext uri="{BB962C8B-B14F-4D97-AF65-F5344CB8AC3E}">
        <p14:creationId xmlns:p14="http://schemas.microsoft.com/office/powerpoint/2010/main" val="181874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9B26-C2EE-6BA1-3438-CCC19B697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0;p12">
            <a:extLst>
              <a:ext uri="{FF2B5EF4-FFF2-40B4-BE49-F238E27FC236}">
                <a16:creationId xmlns:a16="http://schemas.microsoft.com/office/drawing/2014/main" id="{E62D6572-3066-051F-70FB-EA8340254D13}"/>
              </a:ext>
            </a:extLst>
          </p:cNvPr>
          <p:cNvSpPr txBox="1"/>
          <p:nvPr/>
        </p:nvSpPr>
        <p:spPr>
          <a:xfrm>
            <a:off x="264822" y="148502"/>
            <a:ext cx="7837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400"/>
            </a:pPr>
            <a:r>
              <a:rPr lang="en-US" sz="4000" b="1" dirty="0">
                <a:solidFill>
                  <a:srgbClr val="2E2D62"/>
                </a:solidFill>
                <a:latin typeface="Raleway"/>
              </a:rPr>
              <a:t>Current Status of </a:t>
            </a:r>
            <a:r>
              <a:rPr lang="en-US" sz="4000" b="1" dirty="0" err="1">
                <a:solidFill>
                  <a:srgbClr val="2E2D62"/>
                </a:solidFill>
                <a:latin typeface="Raleway"/>
              </a:rPr>
              <a:t>SasView</a:t>
            </a:r>
            <a:endParaRPr sz="4000" dirty="0" err="1">
              <a:latin typeface="Raleway"/>
            </a:endParaRPr>
          </a:p>
        </p:txBody>
      </p:sp>
      <p:sp>
        <p:nvSpPr>
          <p:cNvPr id="12" name="Google Shape;361;p15">
            <a:extLst>
              <a:ext uri="{FF2B5EF4-FFF2-40B4-BE49-F238E27FC236}">
                <a16:creationId xmlns:a16="http://schemas.microsoft.com/office/drawing/2014/main" id="{99B1FB31-0D13-F7D1-0492-3985F5616F51}"/>
              </a:ext>
            </a:extLst>
          </p:cNvPr>
          <p:cNvSpPr/>
          <p:nvPr/>
        </p:nvSpPr>
        <p:spPr>
          <a:xfrm>
            <a:off x="117961" y="1401096"/>
            <a:ext cx="6332331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n-US" sz="2400" dirty="0">
              <a:solidFill>
                <a:srgbClr val="666666"/>
              </a:solidFill>
              <a:cs typeface="Calibri" panose="020F0502020204030204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80+ contributors from 15 organizations, including 6 Universities so far and growing</a:t>
            </a:r>
            <a:br>
              <a:rPr lang="en-US" sz="2400" dirty="0">
                <a:solidFill>
                  <a:srgbClr val="666666"/>
                </a:solidFill>
              </a:rPr>
            </a:br>
            <a:r>
              <a:rPr lang="en-US" sz="2400" dirty="0">
                <a:solidFill>
                  <a:srgbClr val="666666"/>
                </a:solidFill>
              </a:rPr>
              <a:t>(~10-15 active at any one time)</a:t>
            </a:r>
            <a:endParaRPr lang="en-US" sz="2400">
              <a:solidFill>
                <a:srgbClr val="666666"/>
              </a:solidFill>
              <a:cs typeface="Calibri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/>
              </a:rPr>
              <a:t>1 to 2 releases/year (6.1.1 JUST RELEASED)</a:t>
            </a:r>
            <a:endParaRPr lang="en-US" sz="2400" dirty="0">
              <a:solidFill>
                <a:srgbClr val="666666"/>
              </a:solidFill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Documentation/tutorial projects ongoing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Usage? Seems to be "everywhere?"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Lots of "complements" (a bit scary)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cs typeface="Calibri" panose="020F0502020204030204"/>
              </a:rPr>
              <a:t>Publications? &gt; 100/year ?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4E3843-3D78-F552-6512-143CA830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5" y="6417547"/>
            <a:ext cx="5734447" cy="3190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1CDC69-CAB6-029B-967C-DC8C8533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-US"/>
          </a:p>
        </p:txBody>
      </p:sp>
      <p:pic>
        <p:nvPicPr>
          <p:cNvPr id="8" name="Picture 7" descr="A group of people in safety vests&#10;&#10;AI-generated content may be incorrect.">
            <a:extLst>
              <a:ext uri="{FF2B5EF4-FFF2-40B4-BE49-F238E27FC236}">
                <a16:creationId xmlns:a16="http://schemas.microsoft.com/office/drawing/2014/main" id="{705037AF-D6EE-88C6-83A9-4C67188E5A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" b="7111"/>
          <a:stretch>
            <a:fillRect/>
          </a:stretch>
        </p:blipFill>
        <p:spPr>
          <a:xfrm>
            <a:off x="9573371" y="1845256"/>
            <a:ext cx="2424650" cy="1714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095151-0554-5C97-9C6F-03E698C41077}"/>
              </a:ext>
            </a:extLst>
          </p:cNvPr>
          <p:cNvSpPr txBox="1"/>
          <p:nvPr/>
        </p:nvSpPr>
        <p:spPr>
          <a:xfrm>
            <a:off x="8064267" y="5352658"/>
            <a:ext cx="286642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sv-SE" sz="1400" dirty="0"/>
              <a:t>Pictures from Camps: VI, VIII, X, XII</a:t>
            </a:r>
          </a:p>
        </p:txBody>
      </p:sp>
      <p:pic>
        <p:nvPicPr>
          <p:cNvPr id="17" name="Picture 16" descr="A group of people sitting around a table eating pizza&#10;&#10;AI-generated content may be incorrect.">
            <a:extLst>
              <a:ext uri="{FF2B5EF4-FFF2-40B4-BE49-F238E27FC236}">
                <a16:creationId xmlns:a16="http://schemas.microsoft.com/office/drawing/2014/main" id="{7C710B1C-AC93-5B27-4417-AD9AACFCD67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916" y="3554594"/>
            <a:ext cx="2283783" cy="1713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CB87A6-6A4D-897B-8B9E-3286DC3BE26A}"/>
              </a:ext>
            </a:extLst>
          </p:cNvPr>
          <p:cNvSpPr/>
          <p:nvPr/>
        </p:nvSpPr>
        <p:spPr>
          <a:xfrm>
            <a:off x="8586994" y="6061600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1" name="Picture 20" descr="http://www.sasview.org/media/photos/code-camp-6a-reduced.png">
            <a:extLst>
              <a:ext uri="{FF2B5EF4-FFF2-40B4-BE49-F238E27FC236}">
                <a16:creationId xmlns:a16="http://schemas.microsoft.com/office/drawing/2014/main" id="{EA48F9E2-45AB-62F6-8C6A-61275B1DF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1145" y="1841456"/>
            <a:ext cx="2300571" cy="17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22F0EE9B-4E35-B964-DBBC-C9D0E538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" t="3435" r="-509" b="-2933"/>
          <a:stretch>
            <a:fillRect/>
          </a:stretch>
        </p:blipFill>
        <p:spPr>
          <a:xfrm>
            <a:off x="9584967" y="3563781"/>
            <a:ext cx="2424027" cy="17936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977286A-0939-3EB5-98F5-6634C79C80AC}"/>
              </a:ext>
            </a:extLst>
          </p:cNvPr>
          <p:cNvGrpSpPr/>
          <p:nvPr/>
        </p:nvGrpSpPr>
        <p:grpSpPr>
          <a:xfrm>
            <a:off x="816528" y="5024682"/>
            <a:ext cx="4504756" cy="1099099"/>
            <a:chOff x="816528" y="5197210"/>
            <a:chExt cx="4504756" cy="109909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3432B4E-C3CF-E8A6-162B-2FC388F1ED06}"/>
                </a:ext>
              </a:extLst>
            </p:cNvPr>
            <p:cNvSpPr/>
            <p:nvPr/>
          </p:nvSpPr>
          <p:spPr>
            <a:xfrm>
              <a:off x="819940" y="5197210"/>
              <a:ext cx="4498933" cy="109909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7DF29F-90C7-4FA9-3046-643117F451BA}"/>
                </a:ext>
              </a:extLst>
            </p:cNvPr>
            <p:cNvSpPr txBox="1"/>
            <p:nvPr/>
          </p:nvSpPr>
          <p:spPr>
            <a:xfrm>
              <a:off x="816528" y="5340780"/>
              <a:ext cx="4504756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 dirty="0" err="1">
                  <a:cs typeface="Arial"/>
                </a:rPr>
                <a:t>SasView</a:t>
              </a:r>
              <a:r>
                <a:rPr lang="en-US" sz="2800" b="1" dirty="0">
                  <a:cs typeface="Arial"/>
                </a:rPr>
                <a:t> is an aspirational project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72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7">
            <a:extLst>
              <a:ext uri="{FF2B5EF4-FFF2-40B4-BE49-F238E27FC236}">
                <a16:creationId xmlns:a16="http://schemas.microsoft.com/office/drawing/2014/main" id="{464F7A35-A233-4696-B255-EF6F403F9427}"/>
              </a:ext>
            </a:extLst>
          </p:cNvPr>
          <p:cNvSpPr txBox="1">
            <a:spLocks/>
          </p:cNvSpPr>
          <p:nvPr/>
        </p:nvSpPr>
        <p:spPr>
          <a:xfrm>
            <a:off x="573053" y="3454799"/>
            <a:ext cx="11045893" cy="201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“open, collaborative, community development” </a:t>
            </a:r>
          </a:p>
          <a:p>
            <a:r>
              <a:rPr lang="en-US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platform for </a:t>
            </a:r>
          </a:p>
          <a:p>
            <a:r>
              <a:rPr lang="en-US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Angle Scattering Data Analysis</a:t>
            </a:r>
          </a:p>
        </p:txBody>
      </p:sp>
      <p:sp>
        <p:nvSpPr>
          <p:cNvPr id="6" name="Google Shape;116;p29">
            <a:extLst>
              <a:ext uri="{FF2B5EF4-FFF2-40B4-BE49-F238E27FC236}">
                <a16:creationId xmlns:a16="http://schemas.microsoft.com/office/drawing/2014/main" id="{9ECE4C8F-DBE5-D420-33D6-3E591E465FDD}"/>
              </a:ext>
            </a:extLst>
          </p:cNvPr>
          <p:cNvSpPr txBox="1">
            <a:spLocks noGrp="1"/>
          </p:cNvSpPr>
          <p:nvPr/>
        </p:nvSpPr>
        <p:spPr>
          <a:xfrm>
            <a:off x="1835699" y="2015324"/>
            <a:ext cx="8520600" cy="991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dirty="0"/>
              <a:t>The SasView Aproach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5108</TotalTime>
  <Words>720</Words>
  <Application>Microsoft Office PowerPoint</Application>
  <PresentationFormat>Widescreen</PresentationFormat>
  <Paragraphs>128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Office Theme</vt:lpstr>
      <vt:lpstr>1_SciLifeLab PPT_light</vt:lpstr>
      <vt:lpstr>SciLifeLab PPT_light</vt:lpstr>
      <vt:lpstr>Office Theme</vt:lpstr>
      <vt:lpstr>Small Angle Scattering Analysis Toolkit</vt:lpstr>
      <vt:lpstr>Agenda</vt:lpstr>
      <vt:lpstr>Reality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Development Rules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RESPONSE TO SOME QUESTIONS</vt:lpstr>
      <vt:lpstr>RESPONSE TO SOME QUESTIONS</vt:lpstr>
      <vt:lpstr>RESPONSE TO SOME QUESTIONS</vt:lpstr>
      <vt:lpstr>RESPONSE TO SOME QUESTIONS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1258</cp:revision>
  <dcterms:created xsi:type="dcterms:W3CDTF">2024-08-08T04:55:16Z</dcterms:created>
  <dcterms:modified xsi:type="dcterms:W3CDTF">2025-10-24T11:18:42Z</dcterms:modified>
</cp:coreProperties>
</file>